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1.svg" ContentType="image/svg+xml"/>
  <Override PartName="/ppt/media/image13.svg" ContentType="image/svg+xml"/>
  <Override PartName="/ppt/media/image16.svg" ContentType="image/svg+xml"/>
  <Override PartName="/ppt/media/image18.svg" ContentType="image/svg+xml"/>
  <Override PartName="/ppt/media/image20.svg" ContentType="image/svg+xml"/>
  <Override PartName="/ppt/media/image27.svg" ContentType="image/svg+xml"/>
  <Override PartName="/ppt/media/image30.svg" ContentType="image/svg+xml"/>
  <Override PartName="/ppt/media/image31.svg" ContentType="image/svg+xml"/>
  <Override PartName="/ppt/media/image7.svg" ContentType="image/svg+xml"/>
  <Override PartName="/ppt/media/image9.svg" ContentType="image/svg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9" r:id="rId3"/>
    <p:sldMasterId id="2147483674" r:id="rId4"/>
    <p:sldMasterId id="2147483693" r:id="rId5"/>
  </p:sldMasterIdLst>
  <p:notesMasterIdLst>
    <p:notesMasterId r:id="rId35"/>
  </p:notesMasterIdLst>
  <p:sldIdLst>
    <p:sldId id="260" r:id="rId6"/>
    <p:sldId id="261" r:id="rId7"/>
    <p:sldId id="262" r:id="rId8"/>
    <p:sldId id="263" r:id="rId9"/>
    <p:sldId id="289" r:id="rId10"/>
    <p:sldId id="265" r:id="rId11"/>
    <p:sldId id="266" r:id="rId12"/>
    <p:sldId id="267" r:id="rId13"/>
    <p:sldId id="268" r:id="rId14"/>
    <p:sldId id="269" r:id="rId15"/>
    <p:sldId id="290" r:id="rId16"/>
    <p:sldId id="271" r:id="rId17"/>
    <p:sldId id="272" r:id="rId18"/>
    <p:sldId id="291" r:id="rId19"/>
    <p:sldId id="274" r:id="rId20"/>
    <p:sldId id="275" r:id="rId21"/>
    <p:sldId id="276" r:id="rId22"/>
    <p:sldId id="277" r:id="rId23"/>
    <p:sldId id="292" r:id="rId24"/>
    <p:sldId id="279" r:id="rId25"/>
    <p:sldId id="293" r:id="rId26"/>
    <p:sldId id="281" r:id="rId27"/>
    <p:sldId id="282" r:id="rId28"/>
    <p:sldId id="283" r:id="rId29"/>
    <p:sldId id="284" r:id="rId30"/>
    <p:sldId id="294" r:id="rId31"/>
    <p:sldId id="286" r:id="rId32"/>
    <p:sldId id="287" r:id="rId33"/>
    <p:sldId id="288" r:id="rId34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6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8" Type="http://schemas.openxmlformats.org/officeDocument/2006/relationships/tableStyles" Target="tableStyles.xml"/><Relationship Id="rId37" Type="http://schemas.openxmlformats.org/officeDocument/2006/relationships/viewProps" Target="viewProps.xml"/><Relationship Id="rId36" Type="http://schemas.openxmlformats.org/officeDocument/2006/relationships/presProps" Target="presProps.xml"/><Relationship Id="rId35" Type="http://schemas.openxmlformats.org/officeDocument/2006/relationships/notesMaster" Target="notesMasters/notesMaster1.xml"/><Relationship Id="rId34" Type="http://schemas.openxmlformats.org/officeDocument/2006/relationships/slide" Target="slides/slide29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4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4" Type="http://schemas.openxmlformats.org/officeDocument/2006/relationships/tags" Target="../tags/tag30.xml"/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38.xml"/><Relationship Id="rId5" Type="http://schemas.openxmlformats.org/officeDocument/2006/relationships/tags" Target="../tags/tag37.xml"/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tags" Target="../tags/tag45.xml"/><Relationship Id="rId7" Type="http://schemas.openxmlformats.org/officeDocument/2006/relationships/tags" Target="../tags/tag44.xml"/><Relationship Id="rId6" Type="http://schemas.openxmlformats.org/officeDocument/2006/relationships/tags" Target="../tags/tag43.xml"/><Relationship Id="rId5" Type="http://schemas.openxmlformats.org/officeDocument/2006/relationships/tags" Target="../tags/tag42.xml"/><Relationship Id="rId4" Type="http://schemas.openxmlformats.org/officeDocument/2006/relationships/tags" Target="../tags/tag41.xml"/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7" Type="http://schemas.openxmlformats.org/officeDocument/2006/relationships/tags" Target="../tags/tag51.xml"/><Relationship Id="rId6" Type="http://schemas.openxmlformats.org/officeDocument/2006/relationships/tags" Target="../tags/tag50.xml"/><Relationship Id="rId5" Type="http://schemas.openxmlformats.org/officeDocument/2006/relationships/tags" Target="../tags/tag49.xml"/><Relationship Id="rId4" Type="http://schemas.openxmlformats.org/officeDocument/2006/relationships/tags" Target="../tags/tag48.xml"/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59.xml"/><Relationship Id="rId8" Type="http://schemas.openxmlformats.org/officeDocument/2006/relationships/tags" Target="../tags/tag58.xml"/><Relationship Id="rId7" Type="http://schemas.openxmlformats.org/officeDocument/2006/relationships/tags" Target="../tags/tag57.xml"/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5" Type="http://schemas.openxmlformats.org/officeDocument/2006/relationships/tags" Target="../tags/tag63.xml"/><Relationship Id="rId4" Type="http://schemas.openxmlformats.org/officeDocument/2006/relationships/tags" Target="../tags/tag62.xml"/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4" Type="http://schemas.openxmlformats.org/officeDocument/2006/relationships/tags" Target="../tags/tag66.xml"/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5" Type="http://schemas.openxmlformats.org/officeDocument/2006/relationships/tags" Target="../tags/tag70.xml"/><Relationship Id="rId4" Type="http://schemas.openxmlformats.org/officeDocument/2006/relationships/tags" Target="../tags/tag69.xml"/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6" Type="http://schemas.openxmlformats.org/officeDocument/2006/relationships/tags" Target="../tags/tag75.xml"/><Relationship Id="rId5" Type="http://schemas.openxmlformats.org/officeDocument/2006/relationships/tags" Target="../tags/tag74.xml"/><Relationship Id="rId4" Type="http://schemas.openxmlformats.org/officeDocument/2006/relationships/tags" Target="../tags/tag73.xml"/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tags" Target="../tags/tag82.xml"/><Relationship Id="rId7" Type="http://schemas.openxmlformats.org/officeDocument/2006/relationships/tags" Target="../tags/tag81.xml"/><Relationship Id="rId6" Type="http://schemas.openxmlformats.org/officeDocument/2006/relationships/tags" Target="../tags/tag80.xml"/><Relationship Id="rId5" Type="http://schemas.openxmlformats.org/officeDocument/2006/relationships/tags" Target="../tags/tag79.xml"/><Relationship Id="rId4" Type="http://schemas.openxmlformats.org/officeDocument/2006/relationships/tags" Target="../tags/tag78.xml"/><Relationship Id="rId3" Type="http://schemas.openxmlformats.org/officeDocument/2006/relationships/tags" Target="../tags/tag77.xml"/><Relationship Id="rId2" Type="http://schemas.openxmlformats.org/officeDocument/2006/relationships/tags" Target="../tags/tag76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9" Type="http://schemas.openxmlformats.org/officeDocument/2006/relationships/tags" Target="../tags/tag90.xml"/><Relationship Id="rId8" Type="http://schemas.openxmlformats.org/officeDocument/2006/relationships/tags" Target="../tags/tag89.xml"/><Relationship Id="rId7" Type="http://schemas.openxmlformats.org/officeDocument/2006/relationships/tags" Target="../tags/tag88.xml"/><Relationship Id="rId6" Type="http://schemas.openxmlformats.org/officeDocument/2006/relationships/tags" Target="../tags/tag87.xml"/><Relationship Id="rId5" Type="http://schemas.openxmlformats.org/officeDocument/2006/relationships/tags" Target="../tags/tag86.xml"/><Relationship Id="rId4" Type="http://schemas.openxmlformats.org/officeDocument/2006/relationships/tags" Target="../tags/tag85.xml"/><Relationship Id="rId3" Type="http://schemas.openxmlformats.org/officeDocument/2006/relationships/tags" Target="../tags/tag84.xml"/><Relationship Id="rId2" Type="http://schemas.openxmlformats.org/officeDocument/2006/relationships/tags" Target="../tags/tag83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tags" Target="../tags/tag97.xml"/><Relationship Id="rId7" Type="http://schemas.openxmlformats.org/officeDocument/2006/relationships/tags" Target="../tags/tag96.xml"/><Relationship Id="rId6" Type="http://schemas.openxmlformats.org/officeDocument/2006/relationships/tags" Target="../tags/tag95.xml"/><Relationship Id="rId5" Type="http://schemas.openxmlformats.org/officeDocument/2006/relationships/tags" Target="../tags/tag94.xml"/><Relationship Id="rId4" Type="http://schemas.openxmlformats.org/officeDocument/2006/relationships/tags" Target="../tags/tag93.xml"/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9" Type="http://schemas.openxmlformats.org/officeDocument/2006/relationships/tags" Target="../tags/tag105.xml"/><Relationship Id="rId8" Type="http://schemas.openxmlformats.org/officeDocument/2006/relationships/tags" Target="../tags/tag104.xml"/><Relationship Id="rId7" Type="http://schemas.openxmlformats.org/officeDocument/2006/relationships/tags" Target="../tags/tag103.xml"/><Relationship Id="rId6" Type="http://schemas.openxmlformats.org/officeDocument/2006/relationships/tags" Target="../tags/tag102.xml"/><Relationship Id="rId5" Type="http://schemas.openxmlformats.org/officeDocument/2006/relationships/tags" Target="../tags/tag101.xml"/><Relationship Id="rId4" Type="http://schemas.openxmlformats.org/officeDocument/2006/relationships/tags" Target="../tags/tag100.xml"/><Relationship Id="rId3" Type="http://schemas.openxmlformats.org/officeDocument/2006/relationships/tags" Target="../tags/tag99.xml"/><Relationship Id="rId2" Type="http://schemas.openxmlformats.org/officeDocument/2006/relationships/tags" Target="../tags/tag98.xml"/><Relationship Id="rId18" Type="http://schemas.openxmlformats.org/officeDocument/2006/relationships/tags" Target="../tags/tag114.xml"/><Relationship Id="rId17" Type="http://schemas.openxmlformats.org/officeDocument/2006/relationships/tags" Target="../tags/tag113.xml"/><Relationship Id="rId16" Type="http://schemas.openxmlformats.org/officeDocument/2006/relationships/tags" Target="../tags/tag112.xml"/><Relationship Id="rId15" Type="http://schemas.openxmlformats.org/officeDocument/2006/relationships/tags" Target="../tags/tag111.xml"/><Relationship Id="rId14" Type="http://schemas.openxmlformats.org/officeDocument/2006/relationships/tags" Target="../tags/tag110.xml"/><Relationship Id="rId13" Type="http://schemas.openxmlformats.org/officeDocument/2006/relationships/tags" Target="../tags/tag109.xml"/><Relationship Id="rId12" Type="http://schemas.openxmlformats.org/officeDocument/2006/relationships/tags" Target="../tags/tag108.xml"/><Relationship Id="rId11" Type="http://schemas.openxmlformats.org/officeDocument/2006/relationships/tags" Target="../tags/tag107.xml"/><Relationship Id="rId10" Type="http://schemas.openxmlformats.org/officeDocument/2006/relationships/tags" Target="../tags/tag106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9" Type="http://schemas.openxmlformats.org/officeDocument/2006/relationships/tags" Target="../tags/tag122.xml"/><Relationship Id="rId8" Type="http://schemas.openxmlformats.org/officeDocument/2006/relationships/tags" Target="../tags/tag121.xml"/><Relationship Id="rId7" Type="http://schemas.openxmlformats.org/officeDocument/2006/relationships/tags" Target="../tags/tag120.xml"/><Relationship Id="rId6" Type="http://schemas.openxmlformats.org/officeDocument/2006/relationships/tags" Target="../tags/tag119.xml"/><Relationship Id="rId5" Type="http://schemas.openxmlformats.org/officeDocument/2006/relationships/tags" Target="../tags/tag118.xml"/><Relationship Id="rId4" Type="http://schemas.openxmlformats.org/officeDocument/2006/relationships/tags" Target="../tags/tag117.xml"/><Relationship Id="rId3" Type="http://schemas.openxmlformats.org/officeDocument/2006/relationships/tags" Target="../tags/tag116.xml"/><Relationship Id="rId2" Type="http://schemas.openxmlformats.org/officeDocument/2006/relationships/tags" Target="../tags/tag115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tags" Target="../tags/tag129.xml"/><Relationship Id="rId7" Type="http://schemas.openxmlformats.org/officeDocument/2006/relationships/tags" Target="../tags/tag128.xml"/><Relationship Id="rId6" Type="http://schemas.openxmlformats.org/officeDocument/2006/relationships/tags" Target="../tags/tag127.xml"/><Relationship Id="rId5" Type="http://schemas.openxmlformats.org/officeDocument/2006/relationships/tags" Target="../tags/tag126.xml"/><Relationship Id="rId4" Type="http://schemas.openxmlformats.org/officeDocument/2006/relationships/tags" Target="../tags/tag125.xml"/><Relationship Id="rId3" Type="http://schemas.openxmlformats.org/officeDocument/2006/relationships/tags" Target="../tags/tag124.xml"/><Relationship Id="rId2" Type="http://schemas.openxmlformats.org/officeDocument/2006/relationships/tags" Target="../tags/tag123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9" Type="http://schemas.openxmlformats.org/officeDocument/2006/relationships/tags" Target="../tags/tag145.xml"/><Relationship Id="rId8" Type="http://schemas.openxmlformats.org/officeDocument/2006/relationships/tags" Target="../tags/tag144.xml"/><Relationship Id="rId7" Type="http://schemas.openxmlformats.org/officeDocument/2006/relationships/tags" Target="../tags/tag143.xml"/><Relationship Id="rId6" Type="http://schemas.openxmlformats.org/officeDocument/2006/relationships/tags" Target="../tags/tag142.xml"/><Relationship Id="rId5" Type="http://schemas.openxmlformats.org/officeDocument/2006/relationships/tags" Target="../tags/tag141.xml"/><Relationship Id="rId4" Type="http://schemas.openxmlformats.org/officeDocument/2006/relationships/tags" Target="../tags/tag140.xml"/><Relationship Id="rId3" Type="http://schemas.openxmlformats.org/officeDocument/2006/relationships/tags" Target="../tags/tag139.xml"/><Relationship Id="rId2" Type="http://schemas.openxmlformats.org/officeDocument/2006/relationships/tags" Target="../tags/tag138.xml"/><Relationship Id="rId18" Type="http://schemas.openxmlformats.org/officeDocument/2006/relationships/tags" Target="../tags/tag154.xml"/><Relationship Id="rId17" Type="http://schemas.openxmlformats.org/officeDocument/2006/relationships/tags" Target="../tags/tag153.xml"/><Relationship Id="rId16" Type="http://schemas.openxmlformats.org/officeDocument/2006/relationships/tags" Target="../tags/tag152.xml"/><Relationship Id="rId15" Type="http://schemas.openxmlformats.org/officeDocument/2006/relationships/tags" Target="../tags/tag151.xml"/><Relationship Id="rId14" Type="http://schemas.openxmlformats.org/officeDocument/2006/relationships/tags" Target="../tags/tag150.xml"/><Relationship Id="rId13" Type="http://schemas.openxmlformats.org/officeDocument/2006/relationships/tags" Target="../tags/tag149.xml"/><Relationship Id="rId12" Type="http://schemas.openxmlformats.org/officeDocument/2006/relationships/tags" Target="../tags/tag148.xml"/><Relationship Id="rId11" Type="http://schemas.openxmlformats.org/officeDocument/2006/relationships/tags" Target="../tags/tag147.xml"/><Relationship Id="rId10" Type="http://schemas.openxmlformats.org/officeDocument/2006/relationships/tags" Target="../tags/tag146.xml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9" Type="http://schemas.openxmlformats.org/officeDocument/2006/relationships/tags" Target="../tags/tag162.xml"/><Relationship Id="rId8" Type="http://schemas.openxmlformats.org/officeDocument/2006/relationships/tags" Target="../tags/tag161.xml"/><Relationship Id="rId7" Type="http://schemas.openxmlformats.org/officeDocument/2006/relationships/tags" Target="../tags/tag160.xml"/><Relationship Id="rId6" Type="http://schemas.openxmlformats.org/officeDocument/2006/relationships/tags" Target="../tags/tag159.xml"/><Relationship Id="rId5" Type="http://schemas.openxmlformats.org/officeDocument/2006/relationships/tags" Target="../tags/tag158.xml"/><Relationship Id="rId4" Type="http://schemas.openxmlformats.org/officeDocument/2006/relationships/tags" Target="../tags/tag157.xml"/><Relationship Id="rId3" Type="http://schemas.openxmlformats.org/officeDocument/2006/relationships/tags" Target="../tags/tag156.xml"/><Relationship Id="rId2" Type="http://schemas.openxmlformats.org/officeDocument/2006/relationships/tags" Target="../tags/tag155.xml"/><Relationship Id="rId14" Type="http://schemas.openxmlformats.org/officeDocument/2006/relationships/tags" Target="../tags/tag167.xml"/><Relationship Id="rId13" Type="http://schemas.openxmlformats.org/officeDocument/2006/relationships/tags" Target="../tags/tag166.xml"/><Relationship Id="rId12" Type="http://schemas.openxmlformats.org/officeDocument/2006/relationships/tags" Target="../tags/tag165.xml"/><Relationship Id="rId11" Type="http://schemas.openxmlformats.org/officeDocument/2006/relationships/tags" Target="../tags/tag164.xml"/><Relationship Id="rId10" Type="http://schemas.openxmlformats.org/officeDocument/2006/relationships/tags" Target="../tags/tag163.xml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9" Type="http://schemas.openxmlformats.org/officeDocument/2006/relationships/tags" Target="../tags/tag175.xml"/><Relationship Id="rId8" Type="http://schemas.openxmlformats.org/officeDocument/2006/relationships/tags" Target="../tags/tag174.xml"/><Relationship Id="rId7" Type="http://schemas.openxmlformats.org/officeDocument/2006/relationships/tags" Target="../tags/tag173.xml"/><Relationship Id="rId6" Type="http://schemas.openxmlformats.org/officeDocument/2006/relationships/tags" Target="../tags/tag172.xml"/><Relationship Id="rId5" Type="http://schemas.openxmlformats.org/officeDocument/2006/relationships/tags" Target="../tags/tag171.xml"/><Relationship Id="rId4" Type="http://schemas.openxmlformats.org/officeDocument/2006/relationships/tags" Target="../tags/tag170.xml"/><Relationship Id="rId3" Type="http://schemas.openxmlformats.org/officeDocument/2006/relationships/tags" Target="../tags/tag169.xml"/><Relationship Id="rId2" Type="http://schemas.openxmlformats.org/officeDocument/2006/relationships/tags" Target="../tags/tag168.xml"/><Relationship Id="rId14" Type="http://schemas.openxmlformats.org/officeDocument/2006/relationships/tags" Target="../tags/tag180.xml"/><Relationship Id="rId13" Type="http://schemas.openxmlformats.org/officeDocument/2006/relationships/tags" Target="../tags/tag179.xml"/><Relationship Id="rId12" Type="http://schemas.openxmlformats.org/officeDocument/2006/relationships/tags" Target="../tags/tag178.xml"/><Relationship Id="rId11" Type="http://schemas.openxmlformats.org/officeDocument/2006/relationships/tags" Target="../tags/tag177.xml"/><Relationship Id="rId10" Type="http://schemas.openxmlformats.org/officeDocument/2006/relationships/tags" Target="../tags/tag176.xml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9" Type="http://schemas.openxmlformats.org/officeDocument/2006/relationships/tags" Target="../tags/tag188.xml"/><Relationship Id="rId8" Type="http://schemas.openxmlformats.org/officeDocument/2006/relationships/tags" Target="../tags/tag187.xml"/><Relationship Id="rId7" Type="http://schemas.openxmlformats.org/officeDocument/2006/relationships/tags" Target="../tags/tag186.xml"/><Relationship Id="rId6" Type="http://schemas.openxmlformats.org/officeDocument/2006/relationships/tags" Target="../tags/tag185.xml"/><Relationship Id="rId5" Type="http://schemas.openxmlformats.org/officeDocument/2006/relationships/tags" Target="../tags/tag184.xml"/><Relationship Id="rId4" Type="http://schemas.openxmlformats.org/officeDocument/2006/relationships/tags" Target="../tags/tag183.xml"/><Relationship Id="rId3" Type="http://schemas.openxmlformats.org/officeDocument/2006/relationships/tags" Target="../tags/tag182.xml"/><Relationship Id="rId22" Type="http://schemas.openxmlformats.org/officeDocument/2006/relationships/tags" Target="../tags/tag201.xml"/><Relationship Id="rId21" Type="http://schemas.openxmlformats.org/officeDocument/2006/relationships/tags" Target="../tags/tag200.xml"/><Relationship Id="rId20" Type="http://schemas.openxmlformats.org/officeDocument/2006/relationships/tags" Target="../tags/tag199.xml"/><Relationship Id="rId2" Type="http://schemas.openxmlformats.org/officeDocument/2006/relationships/tags" Target="../tags/tag181.xml"/><Relationship Id="rId19" Type="http://schemas.openxmlformats.org/officeDocument/2006/relationships/tags" Target="../tags/tag198.xml"/><Relationship Id="rId18" Type="http://schemas.openxmlformats.org/officeDocument/2006/relationships/tags" Target="../tags/tag197.xml"/><Relationship Id="rId17" Type="http://schemas.openxmlformats.org/officeDocument/2006/relationships/tags" Target="../tags/tag196.xml"/><Relationship Id="rId16" Type="http://schemas.openxmlformats.org/officeDocument/2006/relationships/tags" Target="../tags/tag195.xml"/><Relationship Id="rId15" Type="http://schemas.openxmlformats.org/officeDocument/2006/relationships/tags" Target="../tags/tag194.xml"/><Relationship Id="rId14" Type="http://schemas.openxmlformats.org/officeDocument/2006/relationships/tags" Target="../tags/tag193.xml"/><Relationship Id="rId13" Type="http://schemas.openxmlformats.org/officeDocument/2006/relationships/tags" Target="../tags/tag192.xml"/><Relationship Id="rId12" Type="http://schemas.openxmlformats.org/officeDocument/2006/relationships/tags" Target="../tags/tag191.xml"/><Relationship Id="rId11" Type="http://schemas.openxmlformats.org/officeDocument/2006/relationships/tags" Target="../tags/tag190.xml"/><Relationship Id="rId10" Type="http://schemas.openxmlformats.org/officeDocument/2006/relationships/tags" Target="../tags/tag189.xml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tags" Target="../tags/tag209.xml"/><Relationship Id="rId8" Type="http://schemas.openxmlformats.org/officeDocument/2006/relationships/tags" Target="../tags/tag208.xml"/><Relationship Id="rId7" Type="http://schemas.openxmlformats.org/officeDocument/2006/relationships/tags" Target="../tags/tag207.xml"/><Relationship Id="rId6" Type="http://schemas.openxmlformats.org/officeDocument/2006/relationships/tags" Target="../tags/tag206.xml"/><Relationship Id="rId5" Type="http://schemas.openxmlformats.org/officeDocument/2006/relationships/tags" Target="../tags/tag205.xml"/><Relationship Id="rId4" Type="http://schemas.openxmlformats.org/officeDocument/2006/relationships/tags" Target="../tags/tag204.xml"/><Relationship Id="rId3" Type="http://schemas.openxmlformats.org/officeDocument/2006/relationships/tags" Target="../tags/tag203.xml"/><Relationship Id="rId2" Type="http://schemas.openxmlformats.org/officeDocument/2006/relationships/tags" Target="../tags/tag202.xml"/><Relationship Id="rId11" Type="http://schemas.openxmlformats.org/officeDocument/2006/relationships/tags" Target="../tags/tag211.xml"/><Relationship Id="rId10" Type="http://schemas.openxmlformats.org/officeDocument/2006/relationships/tags" Target="../tags/tag210.xml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9" Type="http://schemas.openxmlformats.org/officeDocument/2006/relationships/tags" Target="../tags/tag219.xml"/><Relationship Id="rId8" Type="http://schemas.openxmlformats.org/officeDocument/2006/relationships/tags" Target="../tags/tag218.xml"/><Relationship Id="rId7" Type="http://schemas.openxmlformats.org/officeDocument/2006/relationships/tags" Target="../tags/tag217.xml"/><Relationship Id="rId6" Type="http://schemas.openxmlformats.org/officeDocument/2006/relationships/tags" Target="../tags/tag216.xml"/><Relationship Id="rId5" Type="http://schemas.openxmlformats.org/officeDocument/2006/relationships/tags" Target="../tags/tag215.xml"/><Relationship Id="rId4" Type="http://schemas.openxmlformats.org/officeDocument/2006/relationships/tags" Target="../tags/tag214.xml"/><Relationship Id="rId3" Type="http://schemas.openxmlformats.org/officeDocument/2006/relationships/tags" Target="../tags/tag213.xml"/><Relationship Id="rId2" Type="http://schemas.openxmlformats.org/officeDocument/2006/relationships/tags" Target="../tags/tag212.xml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9" Type="http://schemas.openxmlformats.org/officeDocument/2006/relationships/tags" Target="../tags/tag227.xml"/><Relationship Id="rId8" Type="http://schemas.openxmlformats.org/officeDocument/2006/relationships/tags" Target="../tags/tag226.xml"/><Relationship Id="rId7" Type="http://schemas.openxmlformats.org/officeDocument/2006/relationships/tags" Target="../tags/tag225.xml"/><Relationship Id="rId6" Type="http://schemas.openxmlformats.org/officeDocument/2006/relationships/tags" Target="../tags/tag224.xml"/><Relationship Id="rId5" Type="http://schemas.openxmlformats.org/officeDocument/2006/relationships/tags" Target="../tags/tag223.xml"/><Relationship Id="rId4" Type="http://schemas.openxmlformats.org/officeDocument/2006/relationships/tags" Target="../tags/tag222.xml"/><Relationship Id="rId3" Type="http://schemas.openxmlformats.org/officeDocument/2006/relationships/tags" Target="../tags/tag221.xml"/><Relationship Id="rId2" Type="http://schemas.openxmlformats.org/officeDocument/2006/relationships/tags" Target="../tags/tag220.xml"/><Relationship Id="rId18" Type="http://schemas.openxmlformats.org/officeDocument/2006/relationships/tags" Target="../tags/tag236.xml"/><Relationship Id="rId17" Type="http://schemas.openxmlformats.org/officeDocument/2006/relationships/tags" Target="../tags/tag235.xml"/><Relationship Id="rId16" Type="http://schemas.openxmlformats.org/officeDocument/2006/relationships/tags" Target="../tags/tag234.xml"/><Relationship Id="rId15" Type="http://schemas.openxmlformats.org/officeDocument/2006/relationships/tags" Target="../tags/tag233.xml"/><Relationship Id="rId14" Type="http://schemas.openxmlformats.org/officeDocument/2006/relationships/tags" Target="../tags/tag232.xml"/><Relationship Id="rId13" Type="http://schemas.openxmlformats.org/officeDocument/2006/relationships/tags" Target="../tags/tag231.xml"/><Relationship Id="rId12" Type="http://schemas.openxmlformats.org/officeDocument/2006/relationships/tags" Target="../tags/tag230.xml"/><Relationship Id="rId11" Type="http://schemas.openxmlformats.org/officeDocument/2006/relationships/tags" Target="../tags/tag229.xml"/><Relationship Id="rId10" Type="http://schemas.openxmlformats.org/officeDocument/2006/relationships/tags" Target="../tags/tag228.xml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6" Type="http://schemas.openxmlformats.org/officeDocument/2006/relationships/tags" Target="../tags/tag241.xml"/><Relationship Id="rId5" Type="http://schemas.openxmlformats.org/officeDocument/2006/relationships/tags" Target="../tags/tag240.xml"/><Relationship Id="rId4" Type="http://schemas.openxmlformats.org/officeDocument/2006/relationships/tags" Target="../tags/tag239.xml"/><Relationship Id="rId3" Type="http://schemas.openxmlformats.org/officeDocument/2006/relationships/tags" Target="../tags/tag238.xml"/><Relationship Id="rId2" Type="http://schemas.openxmlformats.org/officeDocument/2006/relationships/tags" Target="../tags/tag237.xml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4" Type="http://schemas.openxmlformats.org/officeDocument/2006/relationships/tags" Target="../tags/tag244.xml"/><Relationship Id="rId3" Type="http://schemas.openxmlformats.org/officeDocument/2006/relationships/tags" Target="../tags/tag243.xml"/><Relationship Id="rId2" Type="http://schemas.openxmlformats.org/officeDocument/2006/relationships/tags" Target="../tags/tag242.xml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9" Type="http://schemas.openxmlformats.org/officeDocument/2006/relationships/tags" Target="../tags/tag252.xml"/><Relationship Id="rId8" Type="http://schemas.openxmlformats.org/officeDocument/2006/relationships/tags" Target="../tags/tag251.xml"/><Relationship Id="rId7" Type="http://schemas.openxmlformats.org/officeDocument/2006/relationships/tags" Target="../tags/tag250.xml"/><Relationship Id="rId6" Type="http://schemas.openxmlformats.org/officeDocument/2006/relationships/tags" Target="../tags/tag249.xml"/><Relationship Id="rId5" Type="http://schemas.openxmlformats.org/officeDocument/2006/relationships/tags" Target="../tags/tag248.xml"/><Relationship Id="rId4" Type="http://schemas.openxmlformats.org/officeDocument/2006/relationships/tags" Target="../tags/tag247.xml"/><Relationship Id="rId3" Type="http://schemas.openxmlformats.org/officeDocument/2006/relationships/tags" Target="../tags/tag246.xml"/><Relationship Id="rId2" Type="http://schemas.openxmlformats.org/officeDocument/2006/relationships/tags" Target="../tags/tag245.xml"/><Relationship Id="rId11" Type="http://schemas.openxmlformats.org/officeDocument/2006/relationships/tags" Target="../tags/tag254.xml"/><Relationship Id="rId10" Type="http://schemas.openxmlformats.org/officeDocument/2006/relationships/tags" Target="../tags/tag253.xml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5" Type="http://schemas.openxmlformats.org/officeDocument/2006/relationships/tags" Target="../tags/tag258.xml"/><Relationship Id="rId4" Type="http://schemas.openxmlformats.org/officeDocument/2006/relationships/tags" Target="../tags/tag257.xml"/><Relationship Id="rId3" Type="http://schemas.openxmlformats.org/officeDocument/2006/relationships/tags" Target="../tags/tag256.xml"/><Relationship Id="rId2" Type="http://schemas.openxmlformats.org/officeDocument/2006/relationships/tags" Target="../tags/tag255.xml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6" Type="http://schemas.openxmlformats.org/officeDocument/2006/relationships/tags" Target="../tags/tag263.xml"/><Relationship Id="rId5" Type="http://schemas.openxmlformats.org/officeDocument/2006/relationships/tags" Target="../tags/tag262.xml"/><Relationship Id="rId4" Type="http://schemas.openxmlformats.org/officeDocument/2006/relationships/tags" Target="../tags/tag261.xml"/><Relationship Id="rId3" Type="http://schemas.openxmlformats.org/officeDocument/2006/relationships/tags" Target="../tags/tag260.xml"/><Relationship Id="rId2" Type="http://schemas.openxmlformats.org/officeDocument/2006/relationships/tags" Target="../tags/tag259.xml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5" Type="http://schemas.openxmlformats.org/officeDocument/2006/relationships/tags" Target="../tags/tag267.xml"/><Relationship Id="rId4" Type="http://schemas.openxmlformats.org/officeDocument/2006/relationships/tags" Target="../tags/tag266.xml"/><Relationship Id="rId3" Type="http://schemas.openxmlformats.org/officeDocument/2006/relationships/tags" Target="../tags/tag265.xml"/><Relationship Id="rId2" Type="http://schemas.openxmlformats.org/officeDocument/2006/relationships/tags" Target="../tags/tag264.xml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6" Type="http://schemas.openxmlformats.org/officeDocument/2006/relationships/tags" Target="../tags/tag272.xml"/><Relationship Id="rId5" Type="http://schemas.openxmlformats.org/officeDocument/2006/relationships/tags" Target="../tags/tag271.xml"/><Relationship Id="rId4" Type="http://schemas.openxmlformats.org/officeDocument/2006/relationships/tags" Target="../tags/tag270.xml"/><Relationship Id="rId3" Type="http://schemas.openxmlformats.org/officeDocument/2006/relationships/tags" Target="../tags/tag269.xml"/><Relationship Id="rId2" Type="http://schemas.openxmlformats.org/officeDocument/2006/relationships/tags" Target="../tags/tag268.xml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9" Type="http://schemas.openxmlformats.org/officeDocument/2006/relationships/tags" Target="../tags/tag280.xml"/><Relationship Id="rId8" Type="http://schemas.openxmlformats.org/officeDocument/2006/relationships/tags" Target="../tags/tag279.xml"/><Relationship Id="rId7" Type="http://schemas.openxmlformats.org/officeDocument/2006/relationships/tags" Target="../tags/tag278.xml"/><Relationship Id="rId6" Type="http://schemas.openxmlformats.org/officeDocument/2006/relationships/tags" Target="../tags/tag277.xml"/><Relationship Id="rId5" Type="http://schemas.openxmlformats.org/officeDocument/2006/relationships/tags" Target="../tags/tag276.xml"/><Relationship Id="rId4" Type="http://schemas.openxmlformats.org/officeDocument/2006/relationships/tags" Target="../tags/tag275.xml"/><Relationship Id="rId3" Type="http://schemas.openxmlformats.org/officeDocument/2006/relationships/tags" Target="../tags/tag274.xml"/><Relationship Id="rId2" Type="http://schemas.openxmlformats.org/officeDocument/2006/relationships/tags" Target="../tags/tag273.xml"/><Relationship Id="rId10" Type="http://schemas.openxmlformats.org/officeDocument/2006/relationships/tags" Target="../tags/tag281.xml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9" Type="http://schemas.openxmlformats.org/officeDocument/2006/relationships/tags" Target="../tags/tag289.xml"/><Relationship Id="rId8" Type="http://schemas.openxmlformats.org/officeDocument/2006/relationships/tags" Target="../tags/tag288.xml"/><Relationship Id="rId7" Type="http://schemas.openxmlformats.org/officeDocument/2006/relationships/tags" Target="../tags/tag287.xml"/><Relationship Id="rId6" Type="http://schemas.openxmlformats.org/officeDocument/2006/relationships/tags" Target="../tags/tag286.xml"/><Relationship Id="rId5" Type="http://schemas.openxmlformats.org/officeDocument/2006/relationships/tags" Target="../tags/tag285.xml"/><Relationship Id="rId4" Type="http://schemas.openxmlformats.org/officeDocument/2006/relationships/tags" Target="../tags/tag284.xml"/><Relationship Id="rId3" Type="http://schemas.openxmlformats.org/officeDocument/2006/relationships/tags" Target="../tags/tag283.xml"/><Relationship Id="rId2" Type="http://schemas.openxmlformats.org/officeDocument/2006/relationships/tags" Target="../tags/tag282.xml"/><Relationship Id="rId10" Type="http://schemas.openxmlformats.org/officeDocument/2006/relationships/tags" Target="../tags/tag290.xml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9" Type="http://schemas.openxmlformats.org/officeDocument/2006/relationships/tags" Target="../tags/tag298.xml"/><Relationship Id="rId8" Type="http://schemas.openxmlformats.org/officeDocument/2006/relationships/tags" Target="../tags/tag297.xml"/><Relationship Id="rId7" Type="http://schemas.openxmlformats.org/officeDocument/2006/relationships/tags" Target="../tags/tag296.xml"/><Relationship Id="rId6" Type="http://schemas.openxmlformats.org/officeDocument/2006/relationships/tags" Target="../tags/tag295.xml"/><Relationship Id="rId5" Type="http://schemas.openxmlformats.org/officeDocument/2006/relationships/tags" Target="../tags/tag294.xml"/><Relationship Id="rId4" Type="http://schemas.openxmlformats.org/officeDocument/2006/relationships/tags" Target="../tags/tag293.xml"/><Relationship Id="rId3" Type="http://schemas.openxmlformats.org/officeDocument/2006/relationships/tags" Target="../tags/tag292.xml"/><Relationship Id="rId2" Type="http://schemas.openxmlformats.org/officeDocument/2006/relationships/tags" Target="../tags/tag291.xml"/><Relationship Id="rId10" Type="http://schemas.openxmlformats.org/officeDocument/2006/relationships/tags" Target="../tags/tag299.xml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8" Type="http://schemas.openxmlformats.org/officeDocument/2006/relationships/tags" Target="../tags/tag306.xml"/><Relationship Id="rId7" Type="http://schemas.openxmlformats.org/officeDocument/2006/relationships/tags" Target="../tags/tag305.xml"/><Relationship Id="rId6" Type="http://schemas.openxmlformats.org/officeDocument/2006/relationships/tags" Target="../tags/tag304.xml"/><Relationship Id="rId5" Type="http://schemas.openxmlformats.org/officeDocument/2006/relationships/tags" Target="../tags/tag303.xml"/><Relationship Id="rId4" Type="http://schemas.openxmlformats.org/officeDocument/2006/relationships/tags" Target="../tags/tag302.xml"/><Relationship Id="rId3" Type="http://schemas.openxmlformats.org/officeDocument/2006/relationships/tags" Target="../tags/tag301.xml"/><Relationship Id="rId2" Type="http://schemas.openxmlformats.org/officeDocument/2006/relationships/tags" Target="../tags/tag300.xml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4" Type="http://schemas.openxmlformats.org/officeDocument/2006/relationships/tags" Target="../tags/tag316.xml"/><Relationship Id="rId3" Type="http://schemas.openxmlformats.org/officeDocument/2006/relationships/tags" Target="../tags/tag315.xml"/><Relationship Id="rId2" Type="http://schemas.openxmlformats.org/officeDocument/2006/relationships/tags" Target="../tags/tag314.xml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4" Type="http://schemas.openxmlformats.org/officeDocument/2006/relationships/tags" Target="../tags/tag319.xml"/><Relationship Id="rId3" Type="http://schemas.openxmlformats.org/officeDocument/2006/relationships/tags" Target="../tags/tag318.xml"/><Relationship Id="rId2" Type="http://schemas.openxmlformats.org/officeDocument/2006/relationships/tags" Target="../tags/tag317.xml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4" Type="http://schemas.openxmlformats.org/officeDocument/2006/relationships/tags" Target="../tags/tag322.xml"/><Relationship Id="rId3" Type="http://schemas.openxmlformats.org/officeDocument/2006/relationships/tags" Target="../tags/tag321.xml"/><Relationship Id="rId2" Type="http://schemas.openxmlformats.org/officeDocument/2006/relationships/tags" Target="../tags/tag320.xml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tags" Target="../tags/tag15.xml"/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21.xml"/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4" Type="http://schemas.openxmlformats.org/officeDocument/2006/relationships/tags" Target="../tags/tag27.xml"/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3968" y="136131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3968" y="384098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2"/>
            <p:custDataLst>
              <p:tags r:id="rId2"/>
            </p:custDataLst>
          </p:nvPr>
        </p:nvSpPr>
        <p:spPr>
          <a:xfrm>
            <a:off x="605155" y="6314440"/>
            <a:ext cx="2707005" cy="316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1" name="页脚占位符 10"/>
          <p:cNvSpPr>
            <a:spLocks noGrp="1"/>
          </p:cNvSpPr>
          <p:nvPr>
            <p:ph type="ftr" sz="quarter" idx="3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12" name="灯片编号占位符 11"/>
          <p:cNvSpPr>
            <a:spLocks noGrp="1"/>
          </p:cNvSpPr>
          <p:nvPr>
            <p:ph type="sldNum" sz="quarter" idx="4"/>
            <p:custDataLst>
              <p:tags r:id="rId4"/>
            </p:custDataLst>
          </p:nvPr>
        </p:nvSpPr>
        <p:spPr>
          <a:xfrm>
            <a:off x="8877300" y="6314440"/>
            <a:ext cx="2711450" cy="316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09600" y="609600"/>
            <a:ext cx="10973435" cy="5638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2" name="日期占位符 11"/>
          <p:cNvSpPr>
            <a:spLocks noGrp="1"/>
          </p:cNvSpPr>
          <p:nvPr>
            <p:ph type="dt" sz="half" idx="2"/>
            <p:custDataLst>
              <p:tags r:id="rId2"/>
            </p:custDataLst>
          </p:nvPr>
        </p:nvSpPr>
        <p:spPr>
          <a:xfrm>
            <a:off x="605155" y="6314440"/>
            <a:ext cx="2707005" cy="316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3" name="页脚占位符 12"/>
          <p:cNvSpPr>
            <a:spLocks noGrp="1"/>
          </p:cNvSpPr>
          <p:nvPr>
            <p:ph type="ftr" sz="quarter" idx="3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14" name="灯片编号占位符 13"/>
          <p:cNvSpPr>
            <a:spLocks noGrp="1"/>
          </p:cNvSpPr>
          <p:nvPr>
            <p:ph type="sldNum" sz="quarter" idx="4"/>
            <p:custDataLst>
              <p:tags r:id="rId4"/>
            </p:custDataLst>
          </p:nvPr>
        </p:nvSpPr>
        <p:spPr>
          <a:xfrm>
            <a:off x="8877300" y="6314440"/>
            <a:ext cx="2711450" cy="316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 17"/>
          <p:cNvSpPr/>
          <p:nvPr userDrawn="1">
            <p:custDataLst>
              <p:tags r:id="rId2"/>
            </p:custDataLst>
          </p:nvPr>
        </p:nvSpPr>
        <p:spPr>
          <a:xfrm>
            <a:off x="7534910" y="2957195"/>
            <a:ext cx="4657090" cy="3030855"/>
          </a:xfrm>
          <a:custGeom>
            <a:avLst/>
            <a:gdLst>
              <a:gd name="connsiteX0" fmla="*/ 0 w 7334"/>
              <a:gd name="connsiteY0" fmla="*/ 4754 h 4773"/>
              <a:gd name="connsiteX1" fmla="*/ 1297 w 7334"/>
              <a:gd name="connsiteY1" fmla="*/ 4754 h 4773"/>
              <a:gd name="connsiteX2" fmla="*/ 1297 w 7334"/>
              <a:gd name="connsiteY2" fmla="*/ 3267 h 4773"/>
              <a:gd name="connsiteX3" fmla="*/ 2032 w 7334"/>
              <a:gd name="connsiteY3" fmla="*/ 2990 h 4773"/>
              <a:gd name="connsiteX4" fmla="*/ 2028 w 7334"/>
              <a:gd name="connsiteY4" fmla="*/ 4767 h 4773"/>
              <a:gd name="connsiteX5" fmla="*/ 1736 w 7334"/>
              <a:gd name="connsiteY5" fmla="*/ 4769 h 4773"/>
              <a:gd name="connsiteX6" fmla="*/ 1736 w 7334"/>
              <a:gd name="connsiteY6" fmla="*/ 1950 h 4773"/>
              <a:gd name="connsiteX7" fmla="*/ 3109 w 7334"/>
              <a:gd name="connsiteY7" fmla="*/ 2275 h 4773"/>
              <a:gd name="connsiteX8" fmla="*/ 3109 w 7334"/>
              <a:gd name="connsiteY8" fmla="*/ 4773 h 4773"/>
              <a:gd name="connsiteX9" fmla="*/ 2594 w 7334"/>
              <a:gd name="connsiteY9" fmla="*/ 4773 h 4773"/>
              <a:gd name="connsiteX10" fmla="*/ 2604 w 7334"/>
              <a:gd name="connsiteY10" fmla="*/ 0 h 4773"/>
              <a:gd name="connsiteX11" fmla="*/ 3656 w 7334"/>
              <a:gd name="connsiteY11" fmla="*/ 7 h 4773"/>
              <a:gd name="connsiteX12" fmla="*/ 3653 w 7334"/>
              <a:gd name="connsiteY12" fmla="*/ 3834 h 4773"/>
              <a:gd name="connsiteX13" fmla="*/ 3404 w 7334"/>
              <a:gd name="connsiteY13" fmla="*/ 3837 h 4773"/>
              <a:gd name="connsiteX14" fmla="*/ 3404 w 7334"/>
              <a:gd name="connsiteY14" fmla="*/ 2979 h 4773"/>
              <a:gd name="connsiteX15" fmla="*/ 4594 w 7334"/>
              <a:gd name="connsiteY15" fmla="*/ 2978 h 4773"/>
              <a:gd name="connsiteX16" fmla="*/ 4593 w 7334"/>
              <a:gd name="connsiteY16" fmla="*/ 4339 h 4773"/>
              <a:gd name="connsiteX17" fmla="*/ 5122 w 7334"/>
              <a:gd name="connsiteY17" fmla="*/ 4338 h 4773"/>
              <a:gd name="connsiteX18" fmla="*/ 5120 w 7334"/>
              <a:gd name="connsiteY18" fmla="*/ 4771 h 4773"/>
              <a:gd name="connsiteX19" fmla="*/ 7334 w 7334"/>
              <a:gd name="connsiteY19" fmla="*/ 4769 h 4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334" h="4773">
                <a:moveTo>
                  <a:pt x="0" y="4754"/>
                </a:moveTo>
                <a:lnTo>
                  <a:pt x="1297" y="4754"/>
                </a:lnTo>
                <a:lnTo>
                  <a:pt x="1297" y="3267"/>
                </a:lnTo>
                <a:lnTo>
                  <a:pt x="2032" y="2990"/>
                </a:lnTo>
                <a:lnTo>
                  <a:pt x="2028" y="4767"/>
                </a:lnTo>
                <a:lnTo>
                  <a:pt x="1736" y="4769"/>
                </a:lnTo>
                <a:lnTo>
                  <a:pt x="1736" y="1950"/>
                </a:lnTo>
                <a:lnTo>
                  <a:pt x="3109" y="2275"/>
                </a:lnTo>
                <a:lnTo>
                  <a:pt x="3109" y="4773"/>
                </a:lnTo>
                <a:lnTo>
                  <a:pt x="2594" y="4773"/>
                </a:lnTo>
                <a:lnTo>
                  <a:pt x="2604" y="0"/>
                </a:lnTo>
                <a:lnTo>
                  <a:pt x="3656" y="7"/>
                </a:lnTo>
                <a:lnTo>
                  <a:pt x="3653" y="3834"/>
                </a:lnTo>
                <a:lnTo>
                  <a:pt x="3404" y="3837"/>
                </a:lnTo>
                <a:lnTo>
                  <a:pt x="3404" y="2979"/>
                </a:lnTo>
                <a:lnTo>
                  <a:pt x="4594" y="2978"/>
                </a:lnTo>
                <a:lnTo>
                  <a:pt x="4593" y="4339"/>
                </a:lnTo>
                <a:lnTo>
                  <a:pt x="5122" y="4338"/>
                </a:lnTo>
                <a:lnTo>
                  <a:pt x="5120" y="4771"/>
                </a:lnTo>
                <a:lnTo>
                  <a:pt x="7334" y="4769"/>
                </a:lnTo>
              </a:path>
            </a:pathLst>
          </a:cu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cxnSp>
        <p:nvCxnSpPr>
          <p:cNvPr id="10" name="直接连接符 9"/>
          <p:cNvCxnSpPr/>
          <p:nvPr userDrawn="1">
            <p:custDataLst>
              <p:tags r:id="rId3"/>
            </p:custDataLst>
          </p:nvPr>
        </p:nvCxnSpPr>
        <p:spPr>
          <a:xfrm>
            <a:off x="9528175" y="2393950"/>
            <a:ext cx="0" cy="563245"/>
          </a:xfrm>
          <a:prstGeom prst="line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cxnSp>
      <p:sp>
        <p:nvSpPr>
          <p:cNvPr id="3" name="椭圆 2"/>
          <p:cNvSpPr>
            <a:spLocks noChangeAspect="1"/>
          </p:cNvSpPr>
          <p:nvPr userDrawn="1">
            <p:custDataLst>
              <p:tags r:id="rId4"/>
            </p:custDataLst>
          </p:nvPr>
        </p:nvSpPr>
        <p:spPr>
          <a:xfrm>
            <a:off x="7488000" y="5914800"/>
            <a:ext cx="108000" cy="108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550800" y="511200"/>
            <a:ext cx="2174400" cy="1404000"/>
          </a:xfrm>
        </p:spPr>
        <p:txBody>
          <a:bodyPr wrap="square" lIns="90000" tIns="46800" rIns="90000" bIns="46800" anchor="ctr">
            <a:normAutofit/>
          </a:bodyPr>
          <a:lstStyle>
            <a:lvl1pPr algn="r">
              <a:defRPr sz="5400"/>
            </a:lvl1pPr>
          </a:lstStyle>
          <a:p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wrap="square" lIns="0" tIns="0" rIns="0" bIns="0" rtlCol="0" anchor="b">
            <a:normAutofit/>
          </a:bodyPr>
          <a:lstStyle>
            <a:lvl1pPr>
              <a:defRPr lang="zh-CN" altLang="en-US" dirty="0"/>
            </a:lvl1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95960" y="1301750"/>
            <a:ext cx="5323840" cy="4875850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172200" y="1301750"/>
            <a:ext cx="5323840" cy="4875850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95960" y="1301750"/>
            <a:ext cx="5323840" cy="411303"/>
          </a:xfrm>
        </p:spPr>
        <p:txBody>
          <a:bodyPr wrap="square"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95960" y="1875099"/>
            <a:ext cx="5323840" cy="4300276"/>
          </a:xfrm>
        </p:spPr>
        <p:txBody>
          <a:bodyPr wrap="square">
            <a:normAutofit/>
          </a:bodyPr>
          <a:lstStyle>
            <a:lvl1pPr>
              <a:defRPr sz="2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172200" y="1301750"/>
            <a:ext cx="5323840" cy="411303"/>
          </a:xfrm>
        </p:spPr>
        <p:txBody>
          <a:bodyPr wrap="square"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172200" y="1875099"/>
            <a:ext cx="5323840" cy="4300276"/>
          </a:xfrm>
        </p:spPr>
        <p:txBody>
          <a:bodyPr wrap="square">
            <a:normAutofit/>
          </a:bodyPr>
          <a:lstStyle>
            <a:lvl1pPr>
              <a:defRPr sz="2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0" name="标题 9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1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95960" y="360045"/>
            <a:ext cx="10801985" cy="5817870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95960" y="1301750"/>
            <a:ext cx="10799088" cy="405553"/>
          </a:xfrm>
        </p:spPr>
        <p:txBody>
          <a:bodyPr wrap="square" anchor="t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4" name="标题 3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封面页_1_5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 2"/>
          <p:cNvSpPr/>
          <p:nvPr userDrawn="1">
            <p:custDataLst>
              <p:tags r:id="rId2"/>
            </p:custDataLst>
          </p:nvPr>
        </p:nvSpPr>
        <p:spPr>
          <a:xfrm>
            <a:off x="0" y="2429510"/>
            <a:ext cx="12192000" cy="3218815"/>
          </a:xfrm>
          <a:custGeom>
            <a:avLst/>
            <a:gdLst>
              <a:gd name="connsiteX0" fmla="*/ 0 w 19205"/>
              <a:gd name="connsiteY0" fmla="*/ 5042 h 5069"/>
              <a:gd name="connsiteX1" fmla="*/ 2204 w 19205"/>
              <a:gd name="connsiteY1" fmla="*/ 5044 h 5069"/>
              <a:gd name="connsiteX2" fmla="*/ 2204 w 19205"/>
              <a:gd name="connsiteY2" fmla="*/ 4474 h 5069"/>
              <a:gd name="connsiteX3" fmla="*/ 3010 w 19205"/>
              <a:gd name="connsiteY3" fmla="*/ 4470 h 5069"/>
              <a:gd name="connsiteX4" fmla="*/ 3014 w 19205"/>
              <a:gd name="connsiteY4" fmla="*/ 3374 h 5069"/>
              <a:gd name="connsiteX5" fmla="*/ 4234 w 19205"/>
              <a:gd name="connsiteY5" fmla="*/ 3374 h 5069"/>
              <a:gd name="connsiteX6" fmla="*/ 4234 w 19205"/>
              <a:gd name="connsiteY6" fmla="*/ 4294 h 5069"/>
              <a:gd name="connsiteX7" fmla="*/ 3914 w 19205"/>
              <a:gd name="connsiteY7" fmla="*/ 4294 h 5069"/>
              <a:gd name="connsiteX8" fmla="*/ 3914 w 19205"/>
              <a:gd name="connsiteY8" fmla="*/ 2524 h 5069"/>
              <a:gd name="connsiteX9" fmla="*/ 4274 w 19205"/>
              <a:gd name="connsiteY9" fmla="*/ 2524 h 5069"/>
              <a:gd name="connsiteX10" fmla="*/ 4278 w 19205"/>
              <a:gd name="connsiteY10" fmla="*/ 0 h 5069"/>
              <a:gd name="connsiteX11" fmla="*/ 5058 w 19205"/>
              <a:gd name="connsiteY11" fmla="*/ 480 h 5069"/>
              <a:gd name="connsiteX12" fmla="*/ 5044 w 19205"/>
              <a:gd name="connsiteY12" fmla="*/ 4864 h 5069"/>
              <a:gd name="connsiteX13" fmla="*/ 4701 w 19205"/>
              <a:gd name="connsiteY13" fmla="*/ 4863 h 5069"/>
              <a:gd name="connsiteX14" fmla="*/ 4701 w 19205"/>
              <a:gd name="connsiteY14" fmla="*/ 1968 h 5069"/>
              <a:gd name="connsiteX15" fmla="*/ 5663 w 19205"/>
              <a:gd name="connsiteY15" fmla="*/ 1965 h 5069"/>
              <a:gd name="connsiteX16" fmla="*/ 5662 w 19205"/>
              <a:gd name="connsiteY16" fmla="*/ 4024 h 5069"/>
              <a:gd name="connsiteX17" fmla="*/ 6454 w 19205"/>
              <a:gd name="connsiteY17" fmla="*/ 4024 h 5069"/>
              <a:gd name="connsiteX18" fmla="*/ 6457 w 19205"/>
              <a:gd name="connsiteY18" fmla="*/ 5069 h 5069"/>
              <a:gd name="connsiteX19" fmla="*/ 19205 w 19205"/>
              <a:gd name="connsiteY19" fmla="*/ 5069 h 5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9205" h="5069">
                <a:moveTo>
                  <a:pt x="0" y="5042"/>
                </a:moveTo>
                <a:lnTo>
                  <a:pt x="2204" y="5044"/>
                </a:lnTo>
                <a:lnTo>
                  <a:pt x="2204" y="4474"/>
                </a:lnTo>
                <a:lnTo>
                  <a:pt x="3010" y="4470"/>
                </a:lnTo>
                <a:lnTo>
                  <a:pt x="3014" y="3374"/>
                </a:lnTo>
                <a:lnTo>
                  <a:pt x="4234" y="3374"/>
                </a:lnTo>
                <a:lnTo>
                  <a:pt x="4234" y="4294"/>
                </a:lnTo>
                <a:lnTo>
                  <a:pt x="3914" y="4294"/>
                </a:lnTo>
                <a:lnTo>
                  <a:pt x="3914" y="2524"/>
                </a:lnTo>
                <a:lnTo>
                  <a:pt x="4274" y="2524"/>
                </a:lnTo>
                <a:lnTo>
                  <a:pt x="4278" y="0"/>
                </a:lnTo>
                <a:lnTo>
                  <a:pt x="5058" y="480"/>
                </a:lnTo>
                <a:lnTo>
                  <a:pt x="5044" y="4864"/>
                </a:lnTo>
                <a:lnTo>
                  <a:pt x="4701" y="4863"/>
                </a:lnTo>
                <a:lnTo>
                  <a:pt x="4701" y="1968"/>
                </a:lnTo>
                <a:lnTo>
                  <a:pt x="5663" y="1965"/>
                </a:lnTo>
                <a:lnTo>
                  <a:pt x="5662" y="4024"/>
                </a:lnTo>
                <a:lnTo>
                  <a:pt x="6454" y="4024"/>
                </a:lnTo>
                <a:lnTo>
                  <a:pt x="6457" y="5069"/>
                </a:lnTo>
                <a:lnTo>
                  <a:pt x="19205" y="5069"/>
                </a:lnTo>
              </a:path>
            </a:pathLst>
          </a:cu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16385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>
                <a:latin typeface="Microsoft YaHei UI" panose="020B0503020204020204" charset="-122"/>
                <a:ea typeface="Microsoft YaHei UI" panose="020B0503020204020204" charset="-122"/>
              </a:rPr>
            </a:fld>
            <a:endParaRPr lang="zh-CN" altLang="en-US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16386"/>
            <p:custDataLst>
              <p:tags r:id="rId4"/>
            </p:custDataLst>
          </p:nvPr>
        </p:nvSpPr>
        <p:spPr/>
        <p:txBody>
          <a:bodyPr>
            <a:normAutofit/>
          </a:bodyPr>
          <a:lstStyle/>
          <a:p>
            <a:endParaRPr lang="zh-CN" altLang="en-US" dirty="0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16387"/>
            <p:custDataLst>
              <p:tags r:id="rId5"/>
            </p:custDataLst>
          </p:nvPr>
        </p:nvSpPr>
        <p:spPr>
          <a:xfrm>
            <a:off x="8610600" y="6356350"/>
            <a:ext cx="2743200" cy="365125"/>
          </a:xfrm>
        </p:spPr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>
                <a:latin typeface="Microsoft YaHei UI" panose="020B0503020204020204" charset="-122"/>
                <a:ea typeface="Microsoft YaHei UI" panose="020B0503020204020204" charset="-122"/>
              </a:rPr>
            </a:fld>
            <a:endParaRPr lang="zh-CN" altLang="en-US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idx="16389" hasCustomPrompt="1"/>
            <p:custDataLst>
              <p:tags r:id="rId6"/>
            </p:custDataLst>
          </p:nvPr>
        </p:nvSpPr>
        <p:spPr>
          <a:xfrm>
            <a:off x="5078942" y="1651000"/>
            <a:ext cx="6097058" cy="457200"/>
          </a:xfrm>
          <a:noFill/>
        </p:spPr>
        <p:txBody>
          <a:bodyPr vert="horz" lIns="0" tIns="0" rIns="0" bIns="0" anchor="t">
            <a:normAutofit/>
          </a:bodyPr>
          <a:lstStyle>
            <a:lvl1pPr marL="0" indent="0" algn="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>
                <a:latin typeface="Microsoft YaHei UI" panose="020B0503020204020204" charset="-122"/>
                <a:ea typeface="Microsoft YaHei UI" panose="020B0503020204020204" charset="-122"/>
              </a:rPr>
              <a:t>20XX YEAR</a:t>
            </a:r>
            <a:endParaRPr lang="zh-CN" altLang="en-US" smtClean="0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6" name="标题 1"/>
          <p:cNvSpPr>
            <a:spLocks noGrp="1"/>
          </p:cNvSpPr>
          <p:nvPr>
            <p:ph type="ctrTitle" idx="16388" hasCustomPrompt="1"/>
            <p:custDataLst>
              <p:tags r:id="rId7"/>
            </p:custDataLst>
          </p:nvPr>
        </p:nvSpPr>
        <p:spPr>
          <a:xfrm>
            <a:off x="4823354" y="2159000"/>
            <a:ext cx="6352646" cy="2540000"/>
          </a:xfrm>
        </p:spPr>
        <p:txBody>
          <a:bodyPr vert="horz" wrap="square" lIns="0" tIns="0" rIns="0" bIns="0" anchor="t">
            <a:normAutofit/>
          </a:bodyPr>
          <a:lstStyle>
            <a:lvl1pPr marL="0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6000" spc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 dirty="0">
                <a:latin typeface="Microsoft YaHei UI" panose="020B0503020204020204" charset="-122"/>
                <a:ea typeface="Microsoft YaHei UI" panose="020B0503020204020204" charset="-122"/>
              </a:rPr>
              <a:t>单击此处
添加文档标题</a:t>
            </a:r>
            <a:endParaRPr lang="zh-CN" altLang="en-US" dirty="0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24" name="署名占位符 10"/>
          <p:cNvSpPr>
            <a:spLocks noGrp="1"/>
          </p:cNvSpPr>
          <p:nvPr>
            <p:ph type="body" sz="quarter" idx="16390" hasCustomPrompt="1"/>
            <p:custDataLst>
              <p:tags r:id="rId8"/>
            </p:custDataLst>
          </p:nvPr>
        </p:nvSpPr>
        <p:spPr>
          <a:xfrm>
            <a:off x="8635118" y="4749800"/>
            <a:ext cx="2540882" cy="533400"/>
          </a:xfrm>
        </p:spPr>
        <p:txBody>
          <a:bodyPr vert="horz" wrap="square" lIns="0" tIns="0" rIns="0" bIns="0" anchor="ctr">
            <a:normAutofit/>
          </a:bodyPr>
          <a:lstStyle>
            <a:lvl1pPr marL="0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dirty="0">
                <a:latin typeface="Microsoft YaHei UI" panose="020B0503020204020204" charset="-122"/>
                <a:ea typeface="Microsoft YaHei UI" panose="020B0503020204020204" charset="-122"/>
              </a:rPr>
              <a:t>BY WPS</a:t>
            </a:r>
            <a:endParaRPr lang="zh-CN" altLang="en-US" dirty="0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84" y="482457"/>
            <a:ext cx="10972888" cy="711206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556" y="1524000"/>
            <a:ext cx="10972888" cy="47244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2"/>
            <p:custDataLst>
              <p:tags r:id="rId2"/>
            </p:custDataLst>
          </p:nvPr>
        </p:nvSpPr>
        <p:spPr>
          <a:xfrm>
            <a:off x="605155" y="6314440"/>
            <a:ext cx="2707005" cy="316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1" name="页脚占位符 10"/>
          <p:cNvSpPr>
            <a:spLocks noGrp="1"/>
          </p:cNvSpPr>
          <p:nvPr>
            <p:ph type="ftr" sz="quarter" idx="3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12" name="灯片编号占位符 11"/>
          <p:cNvSpPr>
            <a:spLocks noGrp="1"/>
          </p:cNvSpPr>
          <p:nvPr>
            <p:ph type="sldNum" sz="quarter" idx="4"/>
            <p:custDataLst>
              <p:tags r:id="rId4"/>
            </p:custDataLst>
          </p:nvPr>
        </p:nvSpPr>
        <p:spPr>
          <a:xfrm>
            <a:off x="8877300" y="6314440"/>
            <a:ext cx="2711450" cy="316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章节页_1_4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 7"/>
          <p:cNvSpPr/>
          <p:nvPr>
            <p:custDataLst>
              <p:tags r:id="rId2"/>
            </p:custDataLst>
          </p:nvPr>
        </p:nvSpPr>
        <p:spPr>
          <a:xfrm>
            <a:off x="5881370" y="4941570"/>
            <a:ext cx="6301740" cy="1591310"/>
          </a:xfrm>
          <a:custGeom>
            <a:avLst/>
            <a:gdLst>
              <a:gd name="connsiteX0" fmla="*/ 2 w 9924"/>
              <a:gd name="connsiteY0" fmla="*/ 2235 h 2506"/>
              <a:gd name="connsiteX1" fmla="*/ 0 w 9924"/>
              <a:gd name="connsiteY1" fmla="*/ 230 h 2506"/>
              <a:gd name="connsiteX2" fmla="*/ 220 w 9924"/>
              <a:gd name="connsiteY2" fmla="*/ 0 h 2506"/>
              <a:gd name="connsiteX3" fmla="*/ 500 w 9924"/>
              <a:gd name="connsiteY3" fmla="*/ 0 h 2506"/>
              <a:gd name="connsiteX4" fmla="*/ 710 w 9924"/>
              <a:gd name="connsiteY4" fmla="*/ 220 h 2506"/>
              <a:gd name="connsiteX5" fmla="*/ 710 w 9924"/>
              <a:gd name="connsiteY5" fmla="*/ 2050 h 2506"/>
              <a:gd name="connsiteX6" fmla="*/ 500 w 9924"/>
              <a:gd name="connsiteY6" fmla="*/ 2050 h 2506"/>
              <a:gd name="connsiteX7" fmla="*/ 500 w 9924"/>
              <a:gd name="connsiteY7" fmla="*/ 980 h 2506"/>
              <a:gd name="connsiteX8" fmla="*/ 1153 w 9924"/>
              <a:gd name="connsiteY8" fmla="*/ 982 h 2506"/>
              <a:gd name="connsiteX9" fmla="*/ 1153 w 9924"/>
              <a:gd name="connsiteY9" fmla="*/ 1942 h 2506"/>
              <a:gd name="connsiteX10" fmla="*/ 1936 w 9924"/>
              <a:gd name="connsiteY10" fmla="*/ 1946 h 2506"/>
              <a:gd name="connsiteX11" fmla="*/ 1936 w 9924"/>
              <a:gd name="connsiteY11" fmla="*/ 2268 h 2506"/>
              <a:gd name="connsiteX12" fmla="*/ 2281 w 9924"/>
              <a:gd name="connsiteY12" fmla="*/ 2268 h 2506"/>
              <a:gd name="connsiteX13" fmla="*/ 2283 w 9924"/>
              <a:gd name="connsiteY13" fmla="*/ 2506 h 2506"/>
              <a:gd name="connsiteX14" fmla="*/ 9924 w 9924"/>
              <a:gd name="connsiteY14" fmla="*/ 2501 h 2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924" h="2506">
                <a:moveTo>
                  <a:pt x="2" y="2235"/>
                </a:moveTo>
                <a:lnTo>
                  <a:pt x="0" y="230"/>
                </a:lnTo>
                <a:lnTo>
                  <a:pt x="220" y="0"/>
                </a:lnTo>
                <a:lnTo>
                  <a:pt x="500" y="0"/>
                </a:lnTo>
                <a:lnTo>
                  <a:pt x="710" y="220"/>
                </a:lnTo>
                <a:lnTo>
                  <a:pt x="710" y="2050"/>
                </a:lnTo>
                <a:lnTo>
                  <a:pt x="500" y="2050"/>
                </a:lnTo>
                <a:lnTo>
                  <a:pt x="500" y="980"/>
                </a:lnTo>
                <a:lnTo>
                  <a:pt x="1153" y="982"/>
                </a:lnTo>
                <a:lnTo>
                  <a:pt x="1153" y="1942"/>
                </a:lnTo>
                <a:lnTo>
                  <a:pt x="1936" y="1946"/>
                </a:lnTo>
                <a:lnTo>
                  <a:pt x="1936" y="2268"/>
                </a:lnTo>
                <a:lnTo>
                  <a:pt x="2281" y="2268"/>
                </a:lnTo>
                <a:lnTo>
                  <a:pt x="2283" y="2506"/>
                </a:lnTo>
                <a:lnTo>
                  <a:pt x="9924" y="2501"/>
                </a:lnTo>
              </a:path>
            </a:pathLst>
          </a:custGeom>
          <a:noFill/>
          <a:ln w="25400">
            <a:solidFill>
              <a:schemeClr val="accent1">
                <a:alpha val="8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14" name="任意多边形 8"/>
          <p:cNvSpPr/>
          <p:nvPr>
            <p:custDataLst>
              <p:tags r:id="rId3"/>
            </p:custDataLst>
          </p:nvPr>
        </p:nvSpPr>
        <p:spPr>
          <a:xfrm>
            <a:off x="0" y="5236845"/>
            <a:ext cx="5894705" cy="1302385"/>
          </a:xfrm>
          <a:custGeom>
            <a:avLst/>
            <a:gdLst>
              <a:gd name="connsiteX0" fmla="*/ 9283 w 9283"/>
              <a:gd name="connsiteY0" fmla="*/ 1758 h 2051"/>
              <a:gd name="connsiteX1" fmla="*/ 9062 w 9283"/>
              <a:gd name="connsiteY1" fmla="*/ 1755 h 2051"/>
              <a:gd name="connsiteX2" fmla="*/ 9062 w 9283"/>
              <a:gd name="connsiteY2" fmla="*/ 0 h 2051"/>
              <a:gd name="connsiteX3" fmla="*/ 8410 w 9283"/>
              <a:gd name="connsiteY3" fmla="*/ 547 h 2051"/>
              <a:gd name="connsiteX4" fmla="*/ 8410 w 9283"/>
              <a:gd name="connsiteY4" fmla="*/ 2028 h 2051"/>
              <a:gd name="connsiteX5" fmla="*/ 8710 w 9283"/>
              <a:gd name="connsiteY5" fmla="*/ 2028 h 2051"/>
              <a:gd name="connsiteX6" fmla="*/ 8710 w 9283"/>
              <a:gd name="connsiteY6" fmla="*/ 1158 h 2051"/>
              <a:gd name="connsiteX7" fmla="*/ 7675 w 9283"/>
              <a:gd name="connsiteY7" fmla="*/ 906 h 2051"/>
              <a:gd name="connsiteX8" fmla="*/ 7674 w 9283"/>
              <a:gd name="connsiteY8" fmla="*/ 1785 h 2051"/>
              <a:gd name="connsiteX9" fmla="*/ 7084 w 9283"/>
              <a:gd name="connsiteY9" fmla="*/ 1785 h 2051"/>
              <a:gd name="connsiteX10" fmla="*/ 7086 w 9283"/>
              <a:gd name="connsiteY10" fmla="*/ 2051 h 2051"/>
              <a:gd name="connsiteX11" fmla="*/ 0 w 9283"/>
              <a:gd name="connsiteY11" fmla="*/ 2047 h 2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283" h="2051">
                <a:moveTo>
                  <a:pt x="9283" y="1758"/>
                </a:moveTo>
                <a:lnTo>
                  <a:pt x="9062" y="1755"/>
                </a:lnTo>
                <a:lnTo>
                  <a:pt x="9062" y="0"/>
                </a:lnTo>
                <a:lnTo>
                  <a:pt x="8410" y="547"/>
                </a:lnTo>
                <a:lnTo>
                  <a:pt x="8410" y="2028"/>
                </a:lnTo>
                <a:lnTo>
                  <a:pt x="8710" y="2028"/>
                </a:lnTo>
                <a:lnTo>
                  <a:pt x="8710" y="1158"/>
                </a:lnTo>
                <a:lnTo>
                  <a:pt x="7675" y="906"/>
                </a:lnTo>
                <a:lnTo>
                  <a:pt x="7674" y="1785"/>
                </a:lnTo>
                <a:lnTo>
                  <a:pt x="7084" y="1785"/>
                </a:lnTo>
                <a:lnTo>
                  <a:pt x="7086" y="2051"/>
                </a:lnTo>
                <a:lnTo>
                  <a:pt x="0" y="2047"/>
                </a:lnTo>
              </a:path>
            </a:pathLst>
          </a:custGeom>
          <a:noFill/>
          <a:ln w="25400">
            <a:solidFill>
              <a:schemeClr val="accent1">
                <a:alpha val="8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cxnSp>
        <p:nvCxnSpPr>
          <p:cNvPr id="15" name="直接连接符 14"/>
          <p:cNvCxnSpPr/>
          <p:nvPr>
            <p:custDataLst>
              <p:tags r:id="rId4"/>
            </p:custDataLst>
          </p:nvPr>
        </p:nvCxnSpPr>
        <p:spPr>
          <a:xfrm>
            <a:off x="6106795" y="4594225"/>
            <a:ext cx="0" cy="347345"/>
          </a:xfrm>
          <a:prstGeom prst="line">
            <a:avLst/>
          </a:prstGeom>
          <a:noFill/>
          <a:ln w="25400">
            <a:solidFill>
              <a:schemeClr val="accent1">
                <a:alpha val="8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cxnSp>
      <p:sp>
        <p:nvSpPr>
          <p:cNvPr id="7" name="日期占位符 4"/>
          <p:cNvSpPr>
            <a:spLocks noGrp="1"/>
          </p:cNvSpPr>
          <p:nvPr userDrawn="1">
            <p:ph type="dt" sz="half" idx="16385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5"/>
          <p:cNvSpPr>
            <a:spLocks noGrp="1"/>
          </p:cNvSpPr>
          <p:nvPr userDrawn="1">
            <p:ph type="ftr" sz="quarter" idx="16386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灯片编号占位符 6"/>
          <p:cNvSpPr>
            <a:spLocks noGrp="1"/>
          </p:cNvSpPr>
          <p:nvPr userDrawn="1">
            <p:ph type="sldNum" sz="quarter" idx="16387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6" name="标题 1"/>
          <p:cNvSpPr>
            <a:spLocks noGrp="1"/>
          </p:cNvSpPr>
          <p:nvPr userDrawn="1">
            <p:ph type="title" idx="16388" hasCustomPrompt="1"/>
            <p:custDataLst>
              <p:tags r:id="rId8"/>
            </p:custDataLst>
          </p:nvPr>
        </p:nvSpPr>
        <p:spPr>
          <a:xfrm>
            <a:off x="1903942" y="3070225"/>
            <a:ext cx="8384117" cy="1524000"/>
          </a:xfrm>
        </p:spPr>
        <p:txBody>
          <a:bodyPr vert="horz" wrap="square"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800" b="0" spc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 dirty="0"/>
              <a:t>单击此处添加章节标题</a:t>
            </a:r>
            <a:endParaRPr lang="zh-CN" altLang="en-US" dirty="0"/>
          </a:p>
        </p:txBody>
      </p:sp>
      <p:sp>
        <p:nvSpPr>
          <p:cNvPr id="8" name="节编号 3"/>
          <p:cNvSpPr>
            <a:spLocks noGrp="1"/>
          </p:cNvSpPr>
          <p:nvPr userDrawn="1">
            <p:ph type="body" sz="quarter" idx="16389" hasCustomPrompt="1"/>
            <p:custDataLst>
              <p:tags r:id="rId9"/>
            </p:custDataLst>
          </p:nvPr>
        </p:nvSpPr>
        <p:spPr>
          <a:xfrm>
            <a:off x="5332413" y="1444625"/>
            <a:ext cx="1527175" cy="1524000"/>
          </a:xfrm>
        </p:spPr>
        <p:txBody>
          <a:bodyPr vert="horz" wrap="none" lIns="0" tIns="0" rIns="0" bIns="0" anchor="ctr">
            <a:norm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7200" b="1" spc="0">
                <a:ln w="25400">
                  <a:solidFill>
                    <a:schemeClr val="accent1"/>
                  </a:solidFill>
                </a:ln>
                <a:noFill/>
              </a:defRPr>
            </a:lvl1pPr>
          </a:lstStyle>
          <a:p>
            <a:pPr lvl="0"/>
            <a:r>
              <a:rPr lang="zh-CN" altLang="en-US" dirty="0"/>
              <a:t>01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结束页_1_5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 6"/>
          <p:cNvSpPr/>
          <p:nvPr userDrawn="1">
            <p:custDataLst>
              <p:tags r:id="rId2"/>
            </p:custDataLst>
          </p:nvPr>
        </p:nvSpPr>
        <p:spPr>
          <a:xfrm>
            <a:off x="0" y="2167890"/>
            <a:ext cx="12191365" cy="3030855"/>
          </a:xfrm>
          <a:custGeom>
            <a:avLst/>
            <a:gdLst>
              <a:gd name="connsiteX0" fmla="*/ 0 w 19207"/>
              <a:gd name="connsiteY0" fmla="*/ 4755 h 4773"/>
              <a:gd name="connsiteX1" fmla="*/ 2772 w 19207"/>
              <a:gd name="connsiteY1" fmla="*/ 4754 h 4773"/>
              <a:gd name="connsiteX2" fmla="*/ 2772 w 19207"/>
              <a:gd name="connsiteY2" fmla="*/ 3267 h 4773"/>
              <a:gd name="connsiteX3" fmla="*/ 3507 w 19207"/>
              <a:gd name="connsiteY3" fmla="*/ 2990 h 4773"/>
              <a:gd name="connsiteX4" fmla="*/ 3503 w 19207"/>
              <a:gd name="connsiteY4" fmla="*/ 4767 h 4773"/>
              <a:gd name="connsiteX5" fmla="*/ 3211 w 19207"/>
              <a:gd name="connsiteY5" fmla="*/ 4769 h 4773"/>
              <a:gd name="connsiteX6" fmla="*/ 3211 w 19207"/>
              <a:gd name="connsiteY6" fmla="*/ 1950 h 4773"/>
              <a:gd name="connsiteX7" fmla="*/ 4584 w 19207"/>
              <a:gd name="connsiteY7" fmla="*/ 2275 h 4773"/>
              <a:gd name="connsiteX8" fmla="*/ 4584 w 19207"/>
              <a:gd name="connsiteY8" fmla="*/ 4773 h 4773"/>
              <a:gd name="connsiteX9" fmla="*/ 4069 w 19207"/>
              <a:gd name="connsiteY9" fmla="*/ 4773 h 4773"/>
              <a:gd name="connsiteX10" fmla="*/ 4079 w 19207"/>
              <a:gd name="connsiteY10" fmla="*/ 0 h 4773"/>
              <a:gd name="connsiteX11" fmla="*/ 5131 w 19207"/>
              <a:gd name="connsiteY11" fmla="*/ 7 h 4773"/>
              <a:gd name="connsiteX12" fmla="*/ 5128 w 19207"/>
              <a:gd name="connsiteY12" fmla="*/ 3834 h 4773"/>
              <a:gd name="connsiteX13" fmla="*/ 4879 w 19207"/>
              <a:gd name="connsiteY13" fmla="*/ 3837 h 4773"/>
              <a:gd name="connsiteX14" fmla="*/ 4879 w 19207"/>
              <a:gd name="connsiteY14" fmla="*/ 2979 h 4773"/>
              <a:gd name="connsiteX15" fmla="*/ 6069 w 19207"/>
              <a:gd name="connsiteY15" fmla="*/ 2978 h 4773"/>
              <a:gd name="connsiteX16" fmla="*/ 6068 w 19207"/>
              <a:gd name="connsiteY16" fmla="*/ 4339 h 4773"/>
              <a:gd name="connsiteX17" fmla="*/ 6597 w 19207"/>
              <a:gd name="connsiteY17" fmla="*/ 4338 h 4773"/>
              <a:gd name="connsiteX18" fmla="*/ 6595 w 19207"/>
              <a:gd name="connsiteY18" fmla="*/ 4771 h 4773"/>
              <a:gd name="connsiteX19" fmla="*/ 19207 w 19207"/>
              <a:gd name="connsiteY19" fmla="*/ 4770 h 4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9207" h="4773">
                <a:moveTo>
                  <a:pt x="0" y="4755"/>
                </a:moveTo>
                <a:lnTo>
                  <a:pt x="2772" y="4754"/>
                </a:lnTo>
                <a:lnTo>
                  <a:pt x="2772" y="3267"/>
                </a:lnTo>
                <a:lnTo>
                  <a:pt x="3507" y="2990"/>
                </a:lnTo>
                <a:lnTo>
                  <a:pt x="3503" y="4767"/>
                </a:lnTo>
                <a:lnTo>
                  <a:pt x="3211" y="4769"/>
                </a:lnTo>
                <a:lnTo>
                  <a:pt x="3211" y="1950"/>
                </a:lnTo>
                <a:lnTo>
                  <a:pt x="4584" y="2275"/>
                </a:lnTo>
                <a:lnTo>
                  <a:pt x="4584" y="4773"/>
                </a:lnTo>
                <a:lnTo>
                  <a:pt x="4069" y="4773"/>
                </a:lnTo>
                <a:lnTo>
                  <a:pt x="4079" y="0"/>
                </a:lnTo>
                <a:lnTo>
                  <a:pt x="5131" y="7"/>
                </a:lnTo>
                <a:lnTo>
                  <a:pt x="5128" y="3834"/>
                </a:lnTo>
                <a:lnTo>
                  <a:pt x="4879" y="3837"/>
                </a:lnTo>
                <a:lnTo>
                  <a:pt x="4879" y="2979"/>
                </a:lnTo>
                <a:lnTo>
                  <a:pt x="6069" y="2978"/>
                </a:lnTo>
                <a:lnTo>
                  <a:pt x="6068" y="4339"/>
                </a:lnTo>
                <a:lnTo>
                  <a:pt x="6597" y="4338"/>
                </a:lnTo>
                <a:lnTo>
                  <a:pt x="6595" y="4771"/>
                </a:lnTo>
                <a:lnTo>
                  <a:pt x="19207" y="4770"/>
                </a:lnTo>
              </a:path>
            </a:pathLst>
          </a:cu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cxnSp>
        <p:nvCxnSpPr>
          <p:cNvPr id="8" name="直接连接符 7"/>
          <p:cNvCxnSpPr/>
          <p:nvPr userDrawn="1">
            <p:custDataLst>
              <p:tags r:id="rId3"/>
            </p:custDataLst>
          </p:nvPr>
        </p:nvCxnSpPr>
        <p:spPr>
          <a:xfrm>
            <a:off x="2926715" y="1604645"/>
            <a:ext cx="0" cy="563245"/>
          </a:xfrm>
          <a:prstGeom prst="line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cxnSp>
      <p:sp>
        <p:nvSpPr>
          <p:cNvPr id="10" name="日期占位符 3"/>
          <p:cNvSpPr>
            <a:spLocks noGrp="1"/>
          </p:cNvSpPr>
          <p:nvPr>
            <p:ph type="dt" sz="half" idx="16385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11" name="页脚占位符 4"/>
          <p:cNvSpPr>
            <a:spLocks noGrp="1"/>
          </p:cNvSpPr>
          <p:nvPr>
            <p:ph type="ftr" sz="quarter" idx="16386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16387"/>
            <p:custDataLst>
              <p:tags r:id="rId6"/>
            </p:custDataLst>
          </p:nvPr>
        </p:nvSpPr>
        <p:spPr>
          <a:xfrm>
            <a:off x="8610600" y="6356350"/>
            <a:ext cx="2743200" cy="365125"/>
          </a:xfrm>
        </p:spPr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9" name="副标题 2"/>
          <p:cNvSpPr>
            <a:spLocks noGrp="1"/>
          </p:cNvSpPr>
          <p:nvPr>
            <p:ph type="body" idx="16389" hasCustomPrompt="1"/>
            <p:custDataLst>
              <p:tags r:id="rId7"/>
            </p:custDataLst>
          </p:nvPr>
        </p:nvSpPr>
        <p:spPr>
          <a:xfrm>
            <a:off x="5726642" y="2667000"/>
            <a:ext cx="5449358" cy="457200"/>
          </a:xfrm>
        </p:spPr>
        <p:txBody>
          <a:bodyPr vert="horz" wrap="square" lIns="0" tIns="0" rIns="0" bIns="0" anchor="t">
            <a:normAutofit/>
          </a:bodyPr>
          <a:lstStyle>
            <a:lvl1pPr marL="0" indent="0" algn="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2400" b="0" spc="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THE END</a:t>
            </a:r>
            <a:endParaRPr lang="zh-CN" altLang="en-US" dirty="0"/>
          </a:p>
        </p:txBody>
      </p:sp>
      <p:sp>
        <p:nvSpPr>
          <p:cNvPr id="6" name="标题 1"/>
          <p:cNvSpPr>
            <a:spLocks noGrp="1"/>
          </p:cNvSpPr>
          <p:nvPr>
            <p:ph type="ctrTitle" idx="16388" hasCustomPrompt="1"/>
            <p:custDataLst>
              <p:tags r:id="rId8"/>
            </p:custDataLst>
          </p:nvPr>
        </p:nvSpPr>
        <p:spPr>
          <a:xfrm>
            <a:off x="5724878" y="3175000"/>
            <a:ext cx="5451122" cy="1016000"/>
          </a:xfrm>
        </p:spPr>
        <p:txBody>
          <a:bodyPr vert="horz" wrap="square" lIns="0" tIns="0" rIns="0" bIns="0" anchor="t">
            <a:normAutofit/>
          </a:bodyPr>
          <a:lstStyle>
            <a:lvl1pPr marL="0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6400" spc="0"/>
            </a:lvl1pPr>
          </a:lstStyle>
          <a:p>
            <a:r>
              <a:rPr lang="zh-CN" altLang="en-US" dirty="0"/>
              <a:t>谢谢观看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-1-5-4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Subtitle 10"/>
          <p:cNvSpPr>
            <a:spLocks noGrp="1"/>
          </p:cNvSpPr>
          <p:nvPr>
            <p:ph type="subTitle" idx="17826305" hasCustomPrompt="1"/>
            <p:custDataLst>
              <p:tags r:id="rId5"/>
            </p:custDataLst>
          </p:nvPr>
        </p:nvSpPr>
        <p:spPr>
          <a:xfrm>
            <a:off x="761471" y="2667000"/>
            <a:ext cx="2363258" cy="4572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CONTENTS</a:t>
            </a:r>
            <a:endParaRPr lang="zh-CN" altLang="en-US"/>
          </a:p>
        </p:txBody>
      </p:sp>
      <p:sp>
        <p:nvSpPr>
          <p:cNvPr id="12" name="Title 11"/>
          <p:cNvSpPr>
            <a:spLocks noGrp="1"/>
          </p:cNvSpPr>
          <p:nvPr>
            <p:ph type="ctrTitle" idx="17826049" hasCustomPrompt="1"/>
            <p:custDataLst>
              <p:tags r:id="rId6"/>
            </p:custDataLst>
          </p:nvPr>
        </p:nvSpPr>
        <p:spPr>
          <a:xfrm>
            <a:off x="760942" y="3175000"/>
            <a:ext cx="2364317" cy="7620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None/>
              <a:defRPr sz="4800" b="1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目录</a:t>
            </a:r>
            <a:endParaRPr lang="zh-CN" alt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319883777" hasCustomPrompt="1"/>
            <p:custDataLst>
              <p:tags r:id="rId7"/>
            </p:custDataLst>
          </p:nvPr>
        </p:nvSpPr>
        <p:spPr>
          <a:xfrm>
            <a:off x="4070350" y="22860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01</a:t>
            </a:r>
            <a:endParaRPr lang="zh-CN" altLang="en-US" smtClean="0"/>
          </a:p>
        </p:txBody>
      </p:sp>
      <p:sp>
        <p:nvSpPr>
          <p:cNvPr id="14" name="装饰  3"/>
          <p:cNvSpPr>
            <a:spLocks noGrp="1"/>
          </p:cNvSpPr>
          <p:nvPr>
            <p:ph type="body" idx="319883522" hasCustomPrompt="1"/>
            <p:custDataLst>
              <p:tags r:id="rId8"/>
            </p:custDataLst>
          </p:nvPr>
        </p:nvSpPr>
        <p:spPr>
          <a:xfrm>
            <a:off x="4851400" y="22098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5" name="Text Placeholder 14"/>
          <p:cNvSpPr>
            <a:spLocks noGrp="1"/>
          </p:cNvSpPr>
          <p:nvPr>
            <p:ph type="body" idx="51446017" hasCustomPrompt="1"/>
            <p:custDataLst>
              <p:tags r:id="rId9"/>
            </p:custDataLst>
          </p:nvPr>
        </p:nvSpPr>
        <p:spPr>
          <a:xfrm>
            <a:off x="5080000" y="21336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6" name="Text Placeholder 15"/>
          <p:cNvSpPr>
            <a:spLocks noGrp="1"/>
          </p:cNvSpPr>
          <p:nvPr>
            <p:ph type="body" idx="319949313" hasCustomPrompt="1"/>
            <p:custDataLst>
              <p:tags r:id="rId10"/>
            </p:custDataLst>
          </p:nvPr>
        </p:nvSpPr>
        <p:spPr>
          <a:xfrm>
            <a:off x="7994650" y="22860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02</a:t>
            </a:r>
            <a:endParaRPr lang="zh-CN" altLang="en-US" smtClean="0"/>
          </a:p>
        </p:txBody>
      </p:sp>
      <p:sp>
        <p:nvSpPr>
          <p:cNvPr id="17" name="装饰  6"/>
          <p:cNvSpPr>
            <a:spLocks noGrp="1"/>
          </p:cNvSpPr>
          <p:nvPr>
            <p:ph type="body" idx="319949058" hasCustomPrompt="1"/>
            <p:custDataLst>
              <p:tags r:id="rId11"/>
            </p:custDataLst>
          </p:nvPr>
        </p:nvSpPr>
        <p:spPr>
          <a:xfrm>
            <a:off x="8775700" y="22098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8" name="Text Placeholder 17"/>
          <p:cNvSpPr>
            <a:spLocks noGrp="1"/>
          </p:cNvSpPr>
          <p:nvPr>
            <p:ph type="body" idx="51511553" hasCustomPrompt="1"/>
            <p:custDataLst>
              <p:tags r:id="rId12"/>
            </p:custDataLst>
          </p:nvPr>
        </p:nvSpPr>
        <p:spPr>
          <a:xfrm>
            <a:off x="9004300" y="21336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9" name="Text Placeholder 18"/>
          <p:cNvSpPr>
            <a:spLocks noGrp="1"/>
          </p:cNvSpPr>
          <p:nvPr>
            <p:ph type="body" idx="320014849" hasCustomPrompt="1"/>
            <p:custDataLst>
              <p:tags r:id="rId13"/>
            </p:custDataLst>
          </p:nvPr>
        </p:nvSpPr>
        <p:spPr>
          <a:xfrm>
            <a:off x="4070350" y="39624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03</a:t>
            </a:r>
            <a:endParaRPr lang="zh-CN" altLang="en-US" smtClean="0"/>
          </a:p>
        </p:txBody>
      </p:sp>
      <p:sp>
        <p:nvSpPr>
          <p:cNvPr id="20" name="装饰  9"/>
          <p:cNvSpPr>
            <a:spLocks noGrp="1"/>
          </p:cNvSpPr>
          <p:nvPr>
            <p:ph type="body" idx="320014594" hasCustomPrompt="1"/>
            <p:custDataLst>
              <p:tags r:id="rId14"/>
            </p:custDataLst>
          </p:nvPr>
        </p:nvSpPr>
        <p:spPr>
          <a:xfrm>
            <a:off x="4851400" y="38862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1" name="Text Placeholder 20"/>
          <p:cNvSpPr>
            <a:spLocks noGrp="1"/>
          </p:cNvSpPr>
          <p:nvPr>
            <p:ph type="body" idx="51577089" hasCustomPrompt="1"/>
            <p:custDataLst>
              <p:tags r:id="rId15"/>
            </p:custDataLst>
          </p:nvPr>
        </p:nvSpPr>
        <p:spPr>
          <a:xfrm>
            <a:off x="5080000" y="38100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22" name="Text Placeholder 21"/>
          <p:cNvSpPr>
            <a:spLocks noGrp="1"/>
          </p:cNvSpPr>
          <p:nvPr>
            <p:ph type="body" idx="320080385" hasCustomPrompt="1"/>
            <p:custDataLst>
              <p:tags r:id="rId16"/>
            </p:custDataLst>
          </p:nvPr>
        </p:nvSpPr>
        <p:spPr>
          <a:xfrm>
            <a:off x="7994650" y="39624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04</a:t>
            </a:r>
            <a:endParaRPr lang="zh-CN" altLang="en-US" smtClean="0"/>
          </a:p>
        </p:txBody>
      </p:sp>
      <p:sp>
        <p:nvSpPr>
          <p:cNvPr id="23" name="装饰  2"/>
          <p:cNvSpPr>
            <a:spLocks noGrp="1"/>
          </p:cNvSpPr>
          <p:nvPr>
            <p:ph type="body" idx="320080130" hasCustomPrompt="1"/>
            <p:custDataLst>
              <p:tags r:id="rId17"/>
            </p:custDataLst>
          </p:nvPr>
        </p:nvSpPr>
        <p:spPr>
          <a:xfrm>
            <a:off x="8775700" y="38862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4" name="Text Placeholder 23"/>
          <p:cNvSpPr>
            <a:spLocks noGrp="1"/>
          </p:cNvSpPr>
          <p:nvPr>
            <p:ph type="body" idx="51642625" hasCustomPrompt="1"/>
            <p:custDataLst>
              <p:tags r:id="rId18"/>
            </p:custDataLst>
          </p:nvPr>
        </p:nvSpPr>
        <p:spPr>
          <a:xfrm>
            <a:off x="9004300" y="38100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章节页_1_4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 7"/>
          <p:cNvSpPr/>
          <p:nvPr>
            <p:custDataLst>
              <p:tags r:id="rId2"/>
            </p:custDataLst>
          </p:nvPr>
        </p:nvSpPr>
        <p:spPr>
          <a:xfrm>
            <a:off x="5881370" y="4941570"/>
            <a:ext cx="6301740" cy="1591310"/>
          </a:xfrm>
          <a:custGeom>
            <a:avLst/>
            <a:gdLst>
              <a:gd name="connsiteX0" fmla="*/ 2 w 9924"/>
              <a:gd name="connsiteY0" fmla="*/ 2235 h 2506"/>
              <a:gd name="connsiteX1" fmla="*/ 0 w 9924"/>
              <a:gd name="connsiteY1" fmla="*/ 230 h 2506"/>
              <a:gd name="connsiteX2" fmla="*/ 220 w 9924"/>
              <a:gd name="connsiteY2" fmla="*/ 0 h 2506"/>
              <a:gd name="connsiteX3" fmla="*/ 500 w 9924"/>
              <a:gd name="connsiteY3" fmla="*/ 0 h 2506"/>
              <a:gd name="connsiteX4" fmla="*/ 710 w 9924"/>
              <a:gd name="connsiteY4" fmla="*/ 220 h 2506"/>
              <a:gd name="connsiteX5" fmla="*/ 710 w 9924"/>
              <a:gd name="connsiteY5" fmla="*/ 2050 h 2506"/>
              <a:gd name="connsiteX6" fmla="*/ 500 w 9924"/>
              <a:gd name="connsiteY6" fmla="*/ 2050 h 2506"/>
              <a:gd name="connsiteX7" fmla="*/ 500 w 9924"/>
              <a:gd name="connsiteY7" fmla="*/ 980 h 2506"/>
              <a:gd name="connsiteX8" fmla="*/ 1153 w 9924"/>
              <a:gd name="connsiteY8" fmla="*/ 982 h 2506"/>
              <a:gd name="connsiteX9" fmla="*/ 1153 w 9924"/>
              <a:gd name="connsiteY9" fmla="*/ 1942 h 2506"/>
              <a:gd name="connsiteX10" fmla="*/ 1936 w 9924"/>
              <a:gd name="connsiteY10" fmla="*/ 1946 h 2506"/>
              <a:gd name="connsiteX11" fmla="*/ 1936 w 9924"/>
              <a:gd name="connsiteY11" fmla="*/ 2268 h 2506"/>
              <a:gd name="connsiteX12" fmla="*/ 2281 w 9924"/>
              <a:gd name="connsiteY12" fmla="*/ 2268 h 2506"/>
              <a:gd name="connsiteX13" fmla="*/ 2283 w 9924"/>
              <a:gd name="connsiteY13" fmla="*/ 2506 h 2506"/>
              <a:gd name="connsiteX14" fmla="*/ 9924 w 9924"/>
              <a:gd name="connsiteY14" fmla="*/ 2501 h 2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924" h="2506">
                <a:moveTo>
                  <a:pt x="2" y="2235"/>
                </a:moveTo>
                <a:lnTo>
                  <a:pt x="0" y="230"/>
                </a:lnTo>
                <a:lnTo>
                  <a:pt x="220" y="0"/>
                </a:lnTo>
                <a:lnTo>
                  <a:pt x="500" y="0"/>
                </a:lnTo>
                <a:lnTo>
                  <a:pt x="710" y="220"/>
                </a:lnTo>
                <a:lnTo>
                  <a:pt x="710" y="2050"/>
                </a:lnTo>
                <a:lnTo>
                  <a:pt x="500" y="2050"/>
                </a:lnTo>
                <a:lnTo>
                  <a:pt x="500" y="980"/>
                </a:lnTo>
                <a:lnTo>
                  <a:pt x="1153" y="982"/>
                </a:lnTo>
                <a:lnTo>
                  <a:pt x="1153" y="1942"/>
                </a:lnTo>
                <a:lnTo>
                  <a:pt x="1936" y="1946"/>
                </a:lnTo>
                <a:lnTo>
                  <a:pt x="1936" y="2268"/>
                </a:lnTo>
                <a:lnTo>
                  <a:pt x="2281" y="2268"/>
                </a:lnTo>
                <a:lnTo>
                  <a:pt x="2283" y="2506"/>
                </a:lnTo>
                <a:lnTo>
                  <a:pt x="9924" y="2501"/>
                </a:lnTo>
              </a:path>
            </a:pathLst>
          </a:custGeom>
          <a:noFill/>
          <a:ln w="25400">
            <a:solidFill>
              <a:schemeClr val="accent1">
                <a:alpha val="8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latin typeface="Microsoft YaHei UI" panose="020B0503020204020204" charset="-122"/>
              <a:ea typeface="Microsoft YaHei UI" panose="020B0503020204020204" charset="-122"/>
              <a:sym typeface="+mn-ea"/>
            </a:endParaRPr>
          </a:p>
        </p:txBody>
      </p:sp>
      <p:sp>
        <p:nvSpPr>
          <p:cNvPr id="14" name="任意多边形 8"/>
          <p:cNvSpPr/>
          <p:nvPr>
            <p:custDataLst>
              <p:tags r:id="rId3"/>
            </p:custDataLst>
          </p:nvPr>
        </p:nvSpPr>
        <p:spPr>
          <a:xfrm>
            <a:off x="0" y="5236845"/>
            <a:ext cx="5894705" cy="1302385"/>
          </a:xfrm>
          <a:custGeom>
            <a:avLst/>
            <a:gdLst>
              <a:gd name="connsiteX0" fmla="*/ 9283 w 9283"/>
              <a:gd name="connsiteY0" fmla="*/ 1758 h 2051"/>
              <a:gd name="connsiteX1" fmla="*/ 9062 w 9283"/>
              <a:gd name="connsiteY1" fmla="*/ 1755 h 2051"/>
              <a:gd name="connsiteX2" fmla="*/ 9062 w 9283"/>
              <a:gd name="connsiteY2" fmla="*/ 0 h 2051"/>
              <a:gd name="connsiteX3" fmla="*/ 8410 w 9283"/>
              <a:gd name="connsiteY3" fmla="*/ 547 h 2051"/>
              <a:gd name="connsiteX4" fmla="*/ 8410 w 9283"/>
              <a:gd name="connsiteY4" fmla="*/ 2028 h 2051"/>
              <a:gd name="connsiteX5" fmla="*/ 8710 w 9283"/>
              <a:gd name="connsiteY5" fmla="*/ 2028 h 2051"/>
              <a:gd name="connsiteX6" fmla="*/ 8710 w 9283"/>
              <a:gd name="connsiteY6" fmla="*/ 1158 h 2051"/>
              <a:gd name="connsiteX7" fmla="*/ 7675 w 9283"/>
              <a:gd name="connsiteY7" fmla="*/ 906 h 2051"/>
              <a:gd name="connsiteX8" fmla="*/ 7674 w 9283"/>
              <a:gd name="connsiteY8" fmla="*/ 1785 h 2051"/>
              <a:gd name="connsiteX9" fmla="*/ 7084 w 9283"/>
              <a:gd name="connsiteY9" fmla="*/ 1785 h 2051"/>
              <a:gd name="connsiteX10" fmla="*/ 7086 w 9283"/>
              <a:gd name="connsiteY10" fmla="*/ 2051 h 2051"/>
              <a:gd name="connsiteX11" fmla="*/ 0 w 9283"/>
              <a:gd name="connsiteY11" fmla="*/ 2047 h 2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283" h="2051">
                <a:moveTo>
                  <a:pt x="9283" y="1758"/>
                </a:moveTo>
                <a:lnTo>
                  <a:pt x="9062" y="1755"/>
                </a:lnTo>
                <a:lnTo>
                  <a:pt x="9062" y="0"/>
                </a:lnTo>
                <a:lnTo>
                  <a:pt x="8410" y="547"/>
                </a:lnTo>
                <a:lnTo>
                  <a:pt x="8410" y="2028"/>
                </a:lnTo>
                <a:lnTo>
                  <a:pt x="8710" y="2028"/>
                </a:lnTo>
                <a:lnTo>
                  <a:pt x="8710" y="1158"/>
                </a:lnTo>
                <a:lnTo>
                  <a:pt x="7675" y="906"/>
                </a:lnTo>
                <a:lnTo>
                  <a:pt x="7674" y="1785"/>
                </a:lnTo>
                <a:lnTo>
                  <a:pt x="7084" y="1785"/>
                </a:lnTo>
                <a:lnTo>
                  <a:pt x="7086" y="2051"/>
                </a:lnTo>
                <a:lnTo>
                  <a:pt x="0" y="2047"/>
                </a:lnTo>
              </a:path>
            </a:pathLst>
          </a:custGeom>
          <a:noFill/>
          <a:ln w="25400">
            <a:solidFill>
              <a:schemeClr val="accent1">
                <a:alpha val="8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latin typeface="Microsoft YaHei UI" panose="020B0503020204020204" charset="-122"/>
              <a:ea typeface="Microsoft YaHei UI" panose="020B0503020204020204" charset="-122"/>
              <a:sym typeface="+mn-ea"/>
            </a:endParaRPr>
          </a:p>
        </p:txBody>
      </p:sp>
      <p:cxnSp>
        <p:nvCxnSpPr>
          <p:cNvPr id="15" name="直接连接符 14"/>
          <p:cNvCxnSpPr/>
          <p:nvPr>
            <p:custDataLst>
              <p:tags r:id="rId4"/>
            </p:custDataLst>
          </p:nvPr>
        </p:nvCxnSpPr>
        <p:spPr>
          <a:xfrm>
            <a:off x="6106795" y="4594225"/>
            <a:ext cx="0" cy="347345"/>
          </a:xfrm>
          <a:prstGeom prst="line">
            <a:avLst/>
          </a:prstGeom>
          <a:noFill/>
          <a:ln w="25400">
            <a:solidFill>
              <a:schemeClr val="accent1">
                <a:alpha val="8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/>
          <a:p>
            <a:endParaRPr lang="zh-CN" altLang="en-US">
              <a:latin typeface="Microsoft YaHei UI" panose="020B0503020204020204" charset="-122"/>
              <a:ea typeface="Microsoft YaHei UI" panose="020B0503020204020204" charset="-122"/>
            </a:endParaRPr>
          </a:p>
        </p:txBody>
      </p:cxnSp>
      <p:sp>
        <p:nvSpPr>
          <p:cNvPr id="7" name="日期占位符 4"/>
          <p:cNvSpPr>
            <a:spLocks noGrp="1"/>
          </p:cNvSpPr>
          <p:nvPr userDrawn="1">
            <p:ph type="dt" sz="half" idx="16385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>
                <a:latin typeface="Microsoft YaHei UI" panose="020B0503020204020204" charset="-122"/>
                <a:ea typeface="Microsoft YaHei UI" panose="020B0503020204020204" charset="-122"/>
              </a:rPr>
            </a:fld>
            <a:endParaRPr lang="zh-CN" altLang="en-US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9" name="页脚占位符 5"/>
          <p:cNvSpPr>
            <a:spLocks noGrp="1"/>
          </p:cNvSpPr>
          <p:nvPr userDrawn="1">
            <p:ph type="ftr" sz="quarter" idx="16386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10" name="灯片编号占位符 6"/>
          <p:cNvSpPr>
            <a:spLocks noGrp="1"/>
          </p:cNvSpPr>
          <p:nvPr userDrawn="1">
            <p:ph type="sldNum" sz="quarter" idx="16387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>
                <a:latin typeface="Microsoft YaHei UI" panose="020B0503020204020204" charset="-122"/>
                <a:ea typeface="Microsoft YaHei UI" panose="020B0503020204020204" charset="-122"/>
              </a:rPr>
            </a:fld>
            <a:endParaRPr lang="zh-CN" altLang="en-US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6" name="标题 1"/>
          <p:cNvSpPr>
            <a:spLocks noGrp="1"/>
          </p:cNvSpPr>
          <p:nvPr userDrawn="1">
            <p:ph type="title" idx="16388" hasCustomPrompt="1"/>
            <p:custDataLst>
              <p:tags r:id="rId8"/>
            </p:custDataLst>
          </p:nvPr>
        </p:nvSpPr>
        <p:spPr>
          <a:xfrm>
            <a:off x="1903942" y="3070225"/>
            <a:ext cx="8384117" cy="1524000"/>
          </a:xfrm>
        </p:spPr>
        <p:txBody>
          <a:bodyPr vert="horz" wrap="square"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800" b="0" spc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 dirty="0">
                <a:latin typeface="Microsoft YaHei UI" panose="020B0503020204020204" charset="-122"/>
                <a:ea typeface="Microsoft YaHei UI" panose="020B0503020204020204" charset="-122"/>
              </a:rPr>
              <a:t>单击此处添加章节标题</a:t>
            </a:r>
            <a:endParaRPr lang="zh-CN" altLang="en-US" dirty="0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8" name="节编号 3"/>
          <p:cNvSpPr>
            <a:spLocks noGrp="1"/>
          </p:cNvSpPr>
          <p:nvPr userDrawn="1">
            <p:ph type="body" sz="quarter" idx="16389" hasCustomPrompt="1"/>
            <p:custDataLst>
              <p:tags r:id="rId9"/>
            </p:custDataLst>
          </p:nvPr>
        </p:nvSpPr>
        <p:spPr>
          <a:xfrm>
            <a:off x="5332413" y="1444625"/>
            <a:ext cx="1527175" cy="1524000"/>
          </a:xfrm>
        </p:spPr>
        <p:txBody>
          <a:bodyPr vert="horz" wrap="none" lIns="0" tIns="0" rIns="0" bIns="0" anchor="ctr">
            <a:norm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7200" b="1" spc="0">
                <a:ln w="25400">
                  <a:solidFill>
                    <a:schemeClr val="accent1"/>
                  </a:solidFill>
                </a:ln>
                <a:noFill/>
              </a:defRPr>
            </a:lvl1pPr>
          </a:lstStyle>
          <a:p>
            <a:pPr lvl="0"/>
            <a:r>
              <a:rPr lang="zh-CN" altLang="en-US" dirty="0">
                <a:latin typeface="Microsoft YaHei UI" panose="020B0503020204020204" charset="-122"/>
                <a:ea typeface="Microsoft YaHei UI" panose="020B0503020204020204" charset="-122"/>
              </a:rPr>
              <a:t>01</a:t>
            </a:r>
            <a:endParaRPr lang="zh-CN" altLang="en-US" dirty="0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结束页_1_5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 6"/>
          <p:cNvSpPr/>
          <p:nvPr userDrawn="1">
            <p:custDataLst>
              <p:tags r:id="rId2"/>
            </p:custDataLst>
          </p:nvPr>
        </p:nvSpPr>
        <p:spPr>
          <a:xfrm>
            <a:off x="0" y="2167890"/>
            <a:ext cx="12191365" cy="3030855"/>
          </a:xfrm>
          <a:custGeom>
            <a:avLst/>
            <a:gdLst>
              <a:gd name="connsiteX0" fmla="*/ 0 w 19207"/>
              <a:gd name="connsiteY0" fmla="*/ 4755 h 4773"/>
              <a:gd name="connsiteX1" fmla="*/ 2772 w 19207"/>
              <a:gd name="connsiteY1" fmla="*/ 4754 h 4773"/>
              <a:gd name="connsiteX2" fmla="*/ 2772 w 19207"/>
              <a:gd name="connsiteY2" fmla="*/ 3267 h 4773"/>
              <a:gd name="connsiteX3" fmla="*/ 3507 w 19207"/>
              <a:gd name="connsiteY3" fmla="*/ 2990 h 4773"/>
              <a:gd name="connsiteX4" fmla="*/ 3503 w 19207"/>
              <a:gd name="connsiteY4" fmla="*/ 4767 h 4773"/>
              <a:gd name="connsiteX5" fmla="*/ 3211 w 19207"/>
              <a:gd name="connsiteY5" fmla="*/ 4769 h 4773"/>
              <a:gd name="connsiteX6" fmla="*/ 3211 w 19207"/>
              <a:gd name="connsiteY6" fmla="*/ 1950 h 4773"/>
              <a:gd name="connsiteX7" fmla="*/ 4584 w 19207"/>
              <a:gd name="connsiteY7" fmla="*/ 2275 h 4773"/>
              <a:gd name="connsiteX8" fmla="*/ 4584 w 19207"/>
              <a:gd name="connsiteY8" fmla="*/ 4773 h 4773"/>
              <a:gd name="connsiteX9" fmla="*/ 4069 w 19207"/>
              <a:gd name="connsiteY9" fmla="*/ 4773 h 4773"/>
              <a:gd name="connsiteX10" fmla="*/ 4079 w 19207"/>
              <a:gd name="connsiteY10" fmla="*/ 0 h 4773"/>
              <a:gd name="connsiteX11" fmla="*/ 5131 w 19207"/>
              <a:gd name="connsiteY11" fmla="*/ 7 h 4773"/>
              <a:gd name="connsiteX12" fmla="*/ 5128 w 19207"/>
              <a:gd name="connsiteY12" fmla="*/ 3834 h 4773"/>
              <a:gd name="connsiteX13" fmla="*/ 4879 w 19207"/>
              <a:gd name="connsiteY13" fmla="*/ 3837 h 4773"/>
              <a:gd name="connsiteX14" fmla="*/ 4879 w 19207"/>
              <a:gd name="connsiteY14" fmla="*/ 2979 h 4773"/>
              <a:gd name="connsiteX15" fmla="*/ 6069 w 19207"/>
              <a:gd name="connsiteY15" fmla="*/ 2978 h 4773"/>
              <a:gd name="connsiteX16" fmla="*/ 6068 w 19207"/>
              <a:gd name="connsiteY16" fmla="*/ 4339 h 4773"/>
              <a:gd name="connsiteX17" fmla="*/ 6597 w 19207"/>
              <a:gd name="connsiteY17" fmla="*/ 4338 h 4773"/>
              <a:gd name="connsiteX18" fmla="*/ 6595 w 19207"/>
              <a:gd name="connsiteY18" fmla="*/ 4771 h 4773"/>
              <a:gd name="connsiteX19" fmla="*/ 19207 w 19207"/>
              <a:gd name="connsiteY19" fmla="*/ 4770 h 4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9207" h="4773">
                <a:moveTo>
                  <a:pt x="0" y="4755"/>
                </a:moveTo>
                <a:lnTo>
                  <a:pt x="2772" y="4754"/>
                </a:lnTo>
                <a:lnTo>
                  <a:pt x="2772" y="3267"/>
                </a:lnTo>
                <a:lnTo>
                  <a:pt x="3507" y="2990"/>
                </a:lnTo>
                <a:lnTo>
                  <a:pt x="3503" y="4767"/>
                </a:lnTo>
                <a:lnTo>
                  <a:pt x="3211" y="4769"/>
                </a:lnTo>
                <a:lnTo>
                  <a:pt x="3211" y="1950"/>
                </a:lnTo>
                <a:lnTo>
                  <a:pt x="4584" y="2275"/>
                </a:lnTo>
                <a:lnTo>
                  <a:pt x="4584" y="4773"/>
                </a:lnTo>
                <a:lnTo>
                  <a:pt x="4069" y="4773"/>
                </a:lnTo>
                <a:lnTo>
                  <a:pt x="4079" y="0"/>
                </a:lnTo>
                <a:lnTo>
                  <a:pt x="5131" y="7"/>
                </a:lnTo>
                <a:lnTo>
                  <a:pt x="5128" y="3834"/>
                </a:lnTo>
                <a:lnTo>
                  <a:pt x="4879" y="3837"/>
                </a:lnTo>
                <a:lnTo>
                  <a:pt x="4879" y="2979"/>
                </a:lnTo>
                <a:lnTo>
                  <a:pt x="6069" y="2978"/>
                </a:lnTo>
                <a:lnTo>
                  <a:pt x="6068" y="4339"/>
                </a:lnTo>
                <a:lnTo>
                  <a:pt x="6597" y="4338"/>
                </a:lnTo>
                <a:lnTo>
                  <a:pt x="6595" y="4771"/>
                </a:lnTo>
                <a:lnTo>
                  <a:pt x="19207" y="4770"/>
                </a:lnTo>
              </a:path>
            </a:pathLst>
          </a:cu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latin typeface="Microsoft YaHei UI" panose="020B0503020204020204" charset="-122"/>
              <a:ea typeface="Microsoft YaHei UI" panose="020B0503020204020204" charset="-122"/>
              <a:sym typeface="+mn-ea"/>
            </a:endParaRPr>
          </a:p>
        </p:txBody>
      </p:sp>
      <p:cxnSp>
        <p:nvCxnSpPr>
          <p:cNvPr id="8" name="直接连接符 7"/>
          <p:cNvCxnSpPr/>
          <p:nvPr userDrawn="1">
            <p:custDataLst>
              <p:tags r:id="rId3"/>
            </p:custDataLst>
          </p:nvPr>
        </p:nvCxnSpPr>
        <p:spPr>
          <a:xfrm>
            <a:off x="2926715" y="1604645"/>
            <a:ext cx="0" cy="563245"/>
          </a:xfrm>
          <a:prstGeom prst="line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/>
          <a:p>
            <a:endParaRPr lang="zh-CN" altLang="en-US">
              <a:latin typeface="Microsoft YaHei UI" panose="020B0503020204020204" charset="-122"/>
              <a:ea typeface="Microsoft YaHei UI" panose="020B0503020204020204" charset="-122"/>
            </a:endParaRPr>
          </a:p>
        </p:txBody>
      </p:cxnSp>
      <p:sp>
        <p:nvSpPr>
          <p:cNvPr id="10" name="日期占位符 3"/>
          <p:cNvSpPr>
            <a:spLocks noGrp="1"/>
          </p:cNvSpPr>
          <p:nvPr>
            <p:ph type="dt" sz="half" idx="16385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>
                <a:latin typeface="Microsoft YaHei UI" panose="020B0503020204020204" charset="-122"/>
                <a:ea typeface="Microsoft YaHei UI" panose="020B0503020204020204" charset="-122"/>
              </a:rPr>
            </a:fld>
            <a:endParaRPr lang="zh-CN" altLang="en-US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11" name="页脚占位符 4"/>
          <p:cNvSpPr>
            <a:spLocks noGrp="1"/>
          </p:cNvSpPr>
          <p:nvPr>
            <p:ph type="ftr" sz="quarter" idx="16386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16387"/>
            <p:custDataLst>
              <p:tags r:id="rId6"/>
            </p:custDataLst>
          </p:nvPr>
        </p:nvSpPr>
        <p:spPr>
          <a:xfrm>
            <a:off x="8610600" y="6356350"/>
            <a:ext cx="2743200" cy="365125"/>
          </a:xfrm>
        </p:spPr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>
                <a:latin typeface="Microsoft YaHei UI" panose="020B0503020204020204" charset="-122"/>
                <a:ea typeface="Microsoft YaHei UI" panose="020B0503020204020204" charset="-122"/>
              </a:rPr>
            </a:fld>
            <a:endParaRPr lang="zh-CN" altLang="en-US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9" name="副标题 2"/>
          <p:cNvSpPr>
            <a:spLocks noGrp="1"/>
          </p:cNvSpPr>
          <p:nvPr>
            <p:ph type="body" idx="16389" hasCustomPrompt="1"/>
            <p:custDataLst>
              <p:tags r:id="rId7"/>
            </p:custDataLst>
          </p:nvPr>
        </p:nvSpPr>
        <p:spPr>
          <a:xfrm>
            <a:off x="5726642" y="2667000"/>
            <a:ext cx="5449358" cy="457200"/>
          </a:xfrm>
        </p:spPr>
        <p:txBody>
          <a:bodyPr vert="horz" wrap="square" lIns="0" tIns="0" rIns="0" bIns="0" anchor="t">
            <a:normAutofit/>
          </a:bodyPr>
          <a:lstStyle>
            <a:lvl1pPr marL="0" indent="0" algn="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2400" b="0" spc="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>
                <a:latin typeface="Microsoft YaHei UI" panose="020B0503020204020204" charset="-122"/>
                <a:ea typeface="Microsoft YaHei UI" panose="020B0503020204020204" charset="-122"/>
              </a:rPr>
              <a:t>THE END</a:t>
            </a:r>
            <a:endParaRPr lang="zh-CN" altLang="en-US" dirty="0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6" name="标题 1"/>
          <p:cNvSpPr>
            <a:spLocks noGrp="1"/>
          </p:cNvSpPr>
          <p:nvPr>
            <p:ph type="ctrTitle" idx="16388" hasCustomPrompt="1"/>
            <p:custDataLst>
              <p:tags r:id="rId8"/>
            </p:custDataLst>
          </p:nvPr>
        </p:nvSpPr>
        <p:spPr>
          <a:xfrm>
            <a:off x="5724878" y="3175000"/>
            <a:ext cx="5451122" cy="1016000"/>
          </a:xfrm>
        </p:spPr>
        <p:txBody>
          <a:bodyPr vert="horz" wrap="square" lIns="0" tIns="0" rIns="0" bIns="0" anchor="t">
            <a:normAutofit/>
          </a:bodyPr>
          <a:lstStyle>
            <a:lvl1pPr marL="0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6400" spc="0"/>
            </a:lvl1pPr>
          </a:lstStyle>
          <a:p>
            <a:r>
              <a:rPr lang="zh-CN" altLang="en-US" dirty="0">
                <a:latin typeface="Microsoft YaHei UI" panose="020B0503020204020204" charset="-122"/>
                <a:ea typeface="Microsoft YaHei UI" panose="020B0503020204020204" charset="-122"/>
              </a:rPr>
              <a:t>谢谢观看</a:t>
            </a:r>
            <a:endParaRPr lang="zh-CN" altLang="en-US" dirty="0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-1-5_5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2522B-0F24-4480-B9DD-A9474A6880D6}" type="datetimeFigureOut">
              <a:rPr lang="zh-CN" altLang="en-US" smtClean="0">
                <a:latin typeface="Microsoft YaHei UI" panose="020B0503020204020204" charset="-122"/>
                <a:ea typeface="Microsoft YaHei UI" panose="020B0503020204020204" charset="-122"/>
              </a:rPr>
            </a:fld>
            <a:endParaRPr lang="zh-CN" altLang="en-US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F26B5-172A-4DC2-B0B7-181CFC56B87C}" type="slidenum">
              <a:rPr lang="zh-CN" altLang="en-US" smtClean="0">
                <a:latin typeface="Microsoft YaHei UI" panose="020B0503020204020204" charset="-122"/>
                <a:ea typeface="Microsoft YaHei UI" panose="020B0503020204020204" charset="-122"/>
              </a:rPr>
            </a:fld>
            <a:endParaRPr lang="zh-CN" altLang="en-US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6" name="副标题 5"/>
          <p:cNvSpPr>
            <a:spLocks noGrp="1"/>
          </p:cNvSpPr>
          <p:nvPr>
            <p:ph type="subTitle" idx="16386" hasCustomPrompt="1"/>
            <p:custDataLst>
              <p:tags r:id="rId2"/>
            </p:custDataLst>
          </p:nvPr>
        </p:nvSpPr>
        <p:spPr>
          <a:xfrm>
            <a:off x="761471" y="2667000"/>
            <a:ext cx="2363258" cy="4572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zh-CN" altLang="en-US">
                <a:latin typeface="Microsoft YaHei UI" panose="020B0503020204020204" charset="-122"/>
                <a:ea typeface="Microsoft YaHei UI" panose="020B0503020204020204" charset="-122"/>
              </a:rPr>
              <a:t>CONTENTS</a:t>
            </a:r>
            <a:endParaRPr lang="zh-CN" altLang="en-US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7" name="标题 6"/>
          <p:cNvSpPr>
            <a:spLocks noGrp="1"/>
          </p:cNvSpPr>
          <p:nvPr>
            <p:ph type="ctrTitle" idx="16385" hasCustomPrompt="1"/>
            <p:custDataLst>
              <p:tags r:id="rId3"/>
            </p:custDataLst>
          </p:nvPr>
        </p:nvSpPr>
        <p:spPr>
          <a:xfrm>
            <a:off x="760942" y="3175000"/>
            <a:ext cx="2364317" cy="7620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None/>
              <a:defRPr sz="4800" b="1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>
                <a:latin typeface="Microsoft YaHei UI" panose="020B0503020204020204" charset="-122"/>
                <a:ea typeface="Microsoft YaHei UI" panose="020B0503020204020204" charset="-122"/>
              </a:rPr>
              <a:t>目录</a:t>
            </a:r>
            <a:endParaRPr lang="zh-CN" altLang="en-US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8" name="文本占位符 7"/>
          <p:cNvSpPr>
            <a:spLocks noGrp="1"/>
          </p:cNvSpPr>
          <p:nvPr>
            <p:ph type="body" idx="16388" hasCustomPrompt="1"/>
            <p:custDataLst>
              <p:tags r:id="rId4"/>
            </p:custDataLst>
          </p:nvPr>
        </p:nvSpPr>
        <p:spPr>
          <a:xfrm>
            <a:off x="4070350" y="14478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>
                <a:latin typeface="Microsoft YaHei UI" panose="020B0503020204020204" charset="-122"/>
                <a:ea typeface="Microsoft YaHei UI" panose="020B0503020204020204" charset="-122"/>
              </a:rPr>
              <a:t>01</a:t>
            </a:r>
            <a:endParaRPr lang="zh-CN" altLang="en-US" smtClean="0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9" name="装饰  8"/>
          <p:cNvSpPr>
            <a:spLocks noGrp="1"/>
          </p:cNvSpPr>
          <p:nvPr>
            <p:ph type="body" idx="16397" hasCustomPrompt="1"/>
            <p:custDataLst>
              <p:tags r:id="rId5"/>
            </p:custDataLst>
          </p:nvPr>
        </p:nvSpPr>
        <p:spPr>
          <a:xfrm>
            <a:off x="4851400" y="13716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 marL="0" indent="0"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Microsoft YaHei UI" panose="020B0503020204020204" charset="-122"/>
                <a:ea typeface="Microsoft YaHei UI" panose="020B0503020204020204" charset="-122"/>
              </a:rPr>
              <a:t> </a:t>
            </a:r>
            <a:endParaRPr lang="zh-CN" altLang="en-US" smtClean="0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10" name="文本占位符 9"/>
          <p:cNvSpPr>
            <a:spLocks noGrp="1"/>
          </p:cNvSpPr>
          <p:nvPr>
            <p:ph type="body" idx="16387" hasCustomPrompt="1"/>
            <p:custDataLst>
              <p:tags r:id="rId6"/>
            </p:custDataLst>
          </p:nvPr>
        </p:nvSpPr>
        <p:spPr>
          <a:xfrm>
            <a:off x="5080000" y="12954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Microsoft YaHei UI" panose="020B0503020204020204" charset="-122"/>
                <a:ea typeface="Microsoft YaHei UI" panose="020B0503020204020204" charset="-122"/>
              </a:rPr>
              <a:t>单击此处添加项标题</a:t>
            </a:r>
            <a:endParaRPr lang="zh-CN" altLang="en-US" smtClean="0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11" name="文本占位符 10"/>
          <p:cNvSpPr>
            <a:spLocks noGrp="1"/>
          </p:cNvSpPr>
          <p:nvPr>
            <p:ph type="body" idx="16390" hasCustomPrompt="1"/>
            <p:custDataLst>
              <p:tags r:id="rId7"/>
            </p:custDataLst>
          </p:nvPr>
        </p:nvSpPr>
        <p:spPr>
          <a:xfrm>
            <a:off x="7994650" y="14478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>
                <a:latin typeface="Microsoft YaHei UI" panose="020B0503020204020204" charset="-122"/>
                <a:ea typeface="Microsoft YaHei UI" panose="020B0503020204020204" charset="-122"/>
              </a:rPr>
              <a:t>02</a:t>
            </a:r>
            <a:endParaRPr lang="zh-CN" altLang="en-US" smtClean="0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12" name="装饰  1"/>
          <p:cNvSpPr>
            <a:spLocks noGrp="1"/>
          </p:cNvSpPr>
          <p:nvPr>
            <p:ph type="body" idx="16398" hasCustomPrompt="1"/>
            <p:custDataLst>
              <p:tags r:id="rId8"/>
            </p:custDataLst>
          </p:nvPr>
        </p:nvSpPr>
        <p:spPr>
          <a:xfrm>
            <a:off x="8775700" y="13716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 marL="0" indent="0"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Microsoft YaHei UI" panose="020B0503020204020204" charset="-122"/>
                <a:ea typeface="Microsoft YaHei UI" panose="020B0503020204020204" charset="-122"/>
              </a:rPr>
              <a:t> </a:t>
            </a:r>
            <a:endParaRPr lang="zh-CN" altLang="en-US" smtClean="0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13" name="文本占位符 12"/>
          <p:cNvSpPr>
            <a:spLocks noGrp="1"/>
          </p:cNvSpPr>
          <p:nvPr>
            <p:ph type="body" idx="16389" hasCustomPrompt="1"/>
            <p:custDataLst>
              <p:tags r:id="rId9"/>
            </p:custDataLst>
          </p:nvPr>
        </p:nvSpPr>
        <p:spPr>
          <a:xfrm>
            <a:off x="9004300" y="12954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Microsoft YaHei UI" panose="020B0503020204020204" charset="-122"/>
                <a:ea typeface="Microsoft YaHei UI" panose="020B0503020204020204" charset="-122"/>
              </a:rPr>
              <a:t>单击此处添加项标题</a:t>
            </a:r>
            <a:endParaRPr lang="zh-CN" altLang="en-US" smtClean="0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14" name="文本占位符 13"/>
          <p:cNvSpPr>
            <a:spLocks noGrp="1"/>
          </p:cNvSpPr>
          <p:nvPr>
            <p:ph type="body" idx="16392" hasCustomPrompt="1"/>
            <p:custDataLst>
              <p:tags r:id="rId10"/>
            </p:custDataLst>
          </p:nvPr>
        </p:nvSpPr>
        <p:spPr>
          <a:xfrm>
            <a:off x="4070350" y="31242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>
                <a:latin typeface="Microsoft YaHei UI" panose="020B0503020204020204" charset="-122"/>
                <a:ea typeface="Microsoft YaHei UI" panose="020B0503020204020204" charset="-122"/>
              </a:rPr>
              <a:t>03</a:t>
            </a:r>
            <a:endParaRPr lang="zh-CN" altLang="en-US" smtClean="0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15" name="装饰  4"/>
          <p:cNvSpPr>
            <a:spLocks noGrp="1"/>
          </p:cNvSpPr>
          <p:nvPr>
            <p:ph type="body" idx="16399" hasCustomPrompt="1"/>
            <p:custDataLst>
              <p:tags r:id="rId11"/>
            </p:custDataLst>
          </p:nvPr>
        </p:nvSpPr>
        <p:spPr>
          <a:xfrm>
            <a:off x="4851400" y="30480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 marL="0" indent="0"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Microsoft YaHei UI" panose="020B0503020204020204" charset="-122"/>
                <a:ea typeface="Microsoft YaHei UI" panose="020B0503020204020204" charset="-122"/>
              </a:rPr>
              <a:t> </a:t>
            </a:r>
            <a:endParaRPr lang="zh-CN" altLang="en-US" smtClean="0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16" name="文本占位符 15"/>
          <p:cNvSpPr>
            <a:spLocks noGrp="1"/>
          </p:cNvSpPr>
          <p:nvPr>
            <p:ph type="body" idx="16391" hasCustomPrompt="1"/>
            <p:custDataLst>
              <p:tags r:id="rId12"/>
            </p:custDataLst>
          </p:nvPr>
        </p:nvSpPr>
        <p:spPr>
          <a:xfrm>
            <a:off x="5080000" y="29718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Microsoft YaHei UI" panose="020B0503020204020204" charset="-122"/>
                <a:ea typeface="Microsoft YaHei UI" panose="020B0503020204020204" charset="-122"/>
              </a:rPr>
              <a:t>单击此处添加项标题</a:t>
            </a:r>
            <a:endParaRPr lang="zh-CN" altLang="en-US" smtClean="0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17" name="文本占位符 16"/>
          <p:cNvSpPr>
            <a:spLocks noGrp="1"/>
          </p:cNvSpPr>
          <p:nvPr>
            <p:ph type="body" idx="16394" hasCustomPrompt="1"/>
            <p:custDataLst>
              <p:tags r:id="rId13"/>
            </p:custDataLst>
          </p:nvPr>
        </p:nvSpPr>
        <p:spPr>
          <a:xfrm>
            <a:off x="7994650" y="31242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>
                <a:latin typeface="Microsoft YaHei UI" panose="020B0503020204020204" charset="-122"/>
                <a:ea typeface="Microsoft YaHei UI" panose="020B0503020204020204" charset="-122"/>
              </a:rPr>
              <a:t>04</a:t>
            </a:r>
            <a:endParaRPr lang="zh-CN" altLang="en-US" smtClean="0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18" name="装饰  7"/>
          <p:cNvSpPr>
            <a:spLocks noGrp="1"/>
          </p:cNvSpPr>
          <p:nvPr>
            <p:ph type="body" idx="16400" hasCustomPrompt="1"/>
            <p:custDataLst>
              <p:tags r:id="rId14"/>
            </p:custDataLst>
          </p:nvPr>
        </p:nvSpPr>
        <p:spPr>
          <a:xfrm>
            <a:off x="8775700" y="30480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 marL="0" indent="0"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Microsoft YaHei UI" panose="020B0503020204020204" charset="-122"/>
                <a:ea typeface="Microsoft YaHei UI" panose="020B0503020204020204" charset="-122"/>
              </a:rPr>
              <a:t> </a:t>
            </a:r>
            <a:endParaRPr lang="zh-CN" altLang="en-US" smtClean="0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19" name="文本占位符 18"/>
          <p:cNvSpPr>
            <a:spLocks noGrp="1"/>
          </p:cNvSpPr>
          <p:nvPr>
            <p:ph type="body" idx="16393" hasCustomPrompt="1"/>
            <p:custDataLst>
              <p:tags r:id="rId15"/>
            </p:custDataLst>
          </p:nvPr>
        </p:nvSpPr>
        <p:spPr>
          <a:xfrm>
            <a:off x="9004300" y="29718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Microsoft YaHei UI" panose="020B0503020204020204" charset="-122"/>
                <a:ea typeface="Microsoft YaHei UI" panose="020B0503020204020204" charset="-122"/>
              </a:rPr>
              <a:t>单击此处添加项标题</a:t>
            </a:r>
            <a:endParaRPr lang="zh-CN" altLang="en-US" smtClean="0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20" name="文本占位符 19"/>
          <p:cNvSpPr>
            <a:spLocks noGrp="1"/>
          </p:cNvSpPr>
          <p:nvPr>
            <p:ph type="body" idx="16396" hasCustomPrompt="1"/>
            <p:custDataLst>
              <p:tags r:id="rId16"/>
            </p:custDataLst>
          </p:nvPr>
        </p:nvSpPr>
        <p:spPr>
          <a:xfrm>
            <a:off x="4070350" y="48006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>
                <a:latin typeface="Microsoft YaHei UI" panose="020B0503020204020204" charset="-122"/>
                <a:ea typeface="Microsoft YaHei UI" panose="020B0503020204020204" charset="-122"/>
              </a:rPr>
              <a:t>05</a:t>
            </a:r>
            <a:endParaRPr lang="zh-CN" altLang="en-US" smtClean="0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21" name="装饰  0"/>
          <p:cNvSpPr>
            <a:spLocks noGrp="1"/>
          </p:cNvSpPr>
          <p:nvPr>
            <p:ph type="body" idx="16401" hasCustomPrompt="1"/>
            <p:custDataLst>
              <p:tags r:id="rId17"/>
            </p:custDataLst>
          </p:nvPr>
        </p:nvSpPr>
        <p:spPr>
          <a:xfrm>
            <a:off x="4851400" y="47244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 marL="0" indent="0"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Microsoft YaHei UI" panose="020B0503020204020204" charset="-122"/>
                <a:ea typeface="Microsoft YaHei UI" panose="020B0503020204020204" charset="-122"/>
              </a:rPr>
              <a:t> </a:t>
            </a:r>
            <a:endParaRPr lang="zh-CN" altLang="en-US" smtClean="0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22" name="文本占位符 21"/>
          <p:cNvSpPr>
            <a:spLocks noGrp="1"/>
          </p:cNvSpPr>
          <p:nvPr>
            <p:ph type="body" idx="16395" hasCustomPrompt="1"/>
            <p:custDataLst>
              <p:tags r:id="rId18"/>
            </p:custDataLst>
          </p:nvPr>
        </p:nvSpPr>
        <p:spPr>
          <a:xfrm>
            <a:off x="5080000" y="46482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Microsoft YaHei UI" panose="020B0503020204020204" charset="-122"/>
                <a:ea typeface="Microsoft YaHei UI" panose="020B0503020204020204" charset="-122"/>
              </a:rPr>
              <a:t>单击此处添加项标题</a:t>
            </a:r>
            <a:endParaRPr lang="zh-CN" altLang="en-US" smtClean="0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10007_35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2522B-0F24-4480-B9DD-A9474A6880D6}" type="datetimeFigureOut">
              <a:rPr lang="zh-CN" altLang="en-US" smtClean="0">
                <a:latin typeface="Microsoft YaHei UI" panose="020B0503020204020204" charset="-122"/>
                <a:ea typeface="Microsoft YaHei UI" panose="020B0503020204020204" charset="-122"/>
              </a:rPr>
            </a:fld>
            <a:endParaRPr lang="zh-CN" altLang="en-US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F26B5-172A-4DC2-B0B7-181CFC56B87C}" type="slidenum">
              <a:rPr lang="zh-CN" altLang="en-US" smtClean="0">
                <a:latin typeface="Microsoft YaHei UI" panose="020B0503020204020204" charset="-122"/>
                <a:ea typeface="Microsoft YaHei UI" panose="020B0503020204020204" charset="-122"/>
              </a:rPr>
            </a:fld>
            <a:endParaRPr lang="zh-CN" altLang="en-US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6" name="标题 5"/>
          <p:cNvSpPr>
            <a:spLocks noGrp="1"/>
          </p:cNvSpPr>
          <p:nvPr>
            <p:ph type="ctrTitle" idx="16385" hasCustomPrompt="1"/>
            <p:custDataLst>
              <p:tags r:id="rId2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>
                <a:latin typeface="Microsoft YaHei UI" panose="020B0503020204020204" charset="-122"/>
                <a:ea typeface="Microsoft YaHei UI" panose="020B0503020204020204" charset="-122"/>
              </a:rPr>
              <a:t>单击此处添加标题</a:t>
            </a:r>
            <a:endParaRPr lang="zh-CN" altLang="en-US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idx="16386" hasCustomPrompt="1"/>
            <p:custDataLst>
              <p:tags r:id="rId3"/>
            </p:custDataLst>
          </p:nvPr>
        </p:nvSpPr>
        <p:spPr>
          <a:xfrm>
            <a:off x="609600" y="1574800"/>
            <a:ext cx="3352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Microsoft YaHei UI" panose="020B0503020204020204" charset="-122"/>
                <a:ea typeface="Microsoft YaHei UI" panose="020B0503020204020204" charset="-122"/>
              </a:rPr>
              <a:t>单击此处添加项标题</a:t>
            </a:r>
            <a:endParaRPr lang="zh-CN" altLang="en-US" smtClean="0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8" name="文本占位符 7"/>
          <p:cNvSpPr>
            <a:spLocks noGrp="1"/>
          </p:cNvSpPr>
          <p:nvPr>
            <p:ph type="body" idx="16387" hasCustomPrompt="1"/>
            <p:custDataLst>
              <p:tags r:id="rId4"/>
            </p:custDataLst>
          </p:nvPr>
        </p:nvSpPr>
        <p:spPr>
          <a:xfrm>
            <a:off x="609600" y="2133600"/>
            <a:ext cx="3352800" cy="15240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Microsoft YaHei UI" panose="020B0503020204020204" charset="-122"/>
                <a:ea typeface="Microsoft YaHei UI" panose="020B0503020204020204" charset="-122"/>
              </a:rPr>
              <a:t>单击此处添加项正文</a:t>
            </a:r>
            <a:endParaRPr lang="zh-CN" altLang="en-US" smtClean="0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9" name="文本占位符 8"/>
          <p:cNvSpPr>
            <a:spLocks noGrp="1"/>
          </p:cNvSpPr>
          <p:nvPr>
            <p:ph type="body" idx="16388" hasCustomPrompt="1"/>
            <p:custDataLst>
              <p:tags r:id="rId5"/>
            </p:custDataLst>
          </p:nvPr>
        </p:nvSpPr>
        <p:spPr>
          <a:xfrm>
            <a:off x="4419600" y="1574800"/>
            <a:ext cx="3352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Microsoft YaHei UI" panose="020B0503020204020204" charset="-122"/>
                <a:ea typeface="Microsoft YaHei UI" panose="020B0503020204020204" charset="-122"/>
              </a:rPr>
              <a:t>单击此处添加项标题</a:t>
            </a:r>
            <a:endParaRPr lang="zh-CN" altLang="en-US" smtClean="0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10" name="文本占位符 9"/>
          <p:cNvSpPr>
            <a:spLocks noGrp="1"/>
          </p:cNvSpPr>
          <p:nvPr>
            <p:ph type="body" idx="16389" hasCustomPrompt="1"/>
            <p:custDataLst>
              <p:tags r:id="rId6"/>
            </p:custDataLst>
          </p:nvPr>
        </p:nvSpPr>
        <p:spPr>
          <a:xfrm>
            <a:off x="4419600" y="2133600"/>
            <a:ext cx="3352800" cy="15240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Microsoft YaHei UI" panose="020B0503020204020204" charset="-122"/>
                <a:ea typeface="Microsoft YaHei UI" panose="020B0503020204020204" charset="-122"/>
              </a:rPr>
              <a:t>单击此处添加项正文</a:t>
            </a:r>
            <a:endParaRPr lang="zh-CN" altLang="en-US" smtClean="0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11" name="文本占位符 10"/>
          <p:cNvSpPr>
            <a:spLocks noGrp="1"/>
          </p:cNvSpPr>
          <p:nvPr>
            <p:ph type="body" idx="16390" hasCustomPrompt="1"/>
            <p:custDataLst>
              <p:tags r:id="rId7"/>
            </p:custDataLst>
          </p:nvPr>
        </p:nvSpPr>
        <p:spPr>
          <a:xfrm>
            <a:off x="8229600" y="1574800"/>
            <a:ext cx="3352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Microsoft YaHei UI" panose="020B0503020204020204" charset="-122"/>
                <a:ea typeface="Microsoft YaHei UI" panose="020B0503020204020204" charset="-122"/>
              </a:rPr>
              <a:t>单击此处添加项标题</a:t>
            </a:r>
            <a:endParaRPr lang="zh-CN" altLang="en-US" smtClean="0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12" name="文本占位符 11"/>
          <p:cNvSpPr>
            <a:spLocks noGrp="1"/>
          </p:cNvSpPr>
          <p:nvPr>
            <p:ph type="body" idx="16391" hasCustomPrompt="1"/>
            <p:custDataLst>
              <p:tags r:id="rId8"/>
            </p:custDataLst>
          </p:nvPr>
        </p:nvSpPr>
        <p:spPr>
          <a:xfrm>
            <a:off x="8229600" y="2133600"/>
            <a:ext cx="3352800" cy="15240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Microsoft YaHei UI" panose="020B0503020204020204" charset="-122"/>
                <a:ea typeface="Microsoft YaHei UI" panose="020B0503020204020204" charset="-122"/>
              </a:rPr>
              <a:t>单击此处添加项正文</a:t>
            </a:r>
            <a:endParaRPr lang="zh-CN" altLang="en-US" smtClean="0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13" name="文本占位符 12"/>
          <p:cNvSpPr>
            <a:spLocks noGrp="1"/>
          </p:cNvSpPr>
          <p:nvPr>
            <p:ph type="body" idx="16392" hasCustomPrompt="1"/>
            <p:custDataLst>
              <p:tags r:id="rId9"/>
            </p:custDataLst>
          </p:nvPr>
        </p:nvSpPr>
        <p:spPr>
          <a:xfrm>
            <a:off x="609600" y="4114800"/>
            <a:ext cx="3352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Microsoft YaHei UI" panose="020B0503020204020204" charset="-122"/>
                <a:ea typeface="Microsoft YaHei UI" panose="020B0503020204020204" charset="-122"/>
              </a:rPr>
              <a:t>单击此处添加项标题</a:t>
            </a:r>
            <a:endParaRPr lang="zh-CN" altLang="en-US" smtClean="0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14" name="文本占位符 13"/>
          <p:cNvSpPr>
            <a:spLocks noGrp="1"/>
          </p:cNvSpPr>
          <p:nvPr>
            <p:ph type="body" idx="16393" hasCustomPrompt="1"/>
            <p:custDataLst>
              <p:tags r:id="rId10"/>
            </p:custDataLst>
          </p:nvPr>
        </p:nvSpPr>
        <p:spPr>
          <a:xfrm>
            <a:off x="609600" y="4673600"/>
            <a:ext cx="3352800" cy="15240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Microsoft YaHei UI" panose="020B0503020204020204" charset="-122"/>
                <a:ea typeface="Microsoft YaHei UI" panose="020B0503020204020204" charset="-122"/>
              </a:rPr>
              <a:t>单击此处添加项正文</a:t>
            </a:r>
            <a:endParaRPr lang="zh-CN" altLang="en-US" smtClean="0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15" name="文本占位符 14"/>
          <p:cNvSpPr>
            <a:spLocks noGrp="1"/>
          </p:cNvSpPr>
          <p:nvPr>
            <p:ph type="body" idx="16394" hasCustomPrompt="1"/>
            <p:custDataLst>
              <p:tags r:id="rId11"/>
            </p:custDataLst>
          </p:nvPr>
        </p:nvSpPr>
        <p:spPr>
          <a:xfrm>
            <a:off x="4419600" y="4114800"/>
            <a:ext cx="3352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Microsoft YaHei UI" panose="020B0503020204020204" charset="-122"/>
                <a:ea typeface="Microsoft YaHei UI" panose="020B0503020204020204" charset="-122"/>
              </a:rPr>
              <a:t>单击此处添加项标题</a:t>
            </a:r>
            <a:endParaRPr lang="zh-CN" altLang="en-US" smtClean="0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16" name="文本占位符 15"/>
          <p:cNvSpPr>
            <a:spLocks noGrp="1"/>
          </p:cNvSpPr>
          <p:nvPr>
            <p:ph type="body" idx="16395" hasCustomPrompt="1"/>
            <p:custDataLst>
              <p:tags r:id="rId12"/>
            </p:custDataLst>
          </p:nvPr>
        </p:nvSpPr>
        <p:spPr>
          <a:xfrm>
            <a:off x="4419600" y="4673600"/>
            <a:ext cx="3352800" cy="15240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Microsoft YaHei UI" panose="020B0503020204020204" charset="-122"/>
                <a:ea typeface="Microsoft YaHei UI" panose="020B0503020204020204" charset="-122"/>
              </a:rPr>
              <a:t>单击此处添加项正文</a:t>
            </a:r>
            <a:endParaRPr lang="zh-CN" altLang="en-US" smtClean="0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17" name="文本占位符 16"/>
          <p:cNvSpPr>
            <a:spLocks noGrp="1"/>
          </p:cNvSpPr>
          <p:nvPr>
            <p:ph type="body" idx="16396" hasCustomPrompt="1"/>
            <p:custDataLst>
              <p:tags r:id="rId13"/>
            </p:custDataLst>
          </p:nvPr>
        </p:nvSpPr>
        <p:spPr>
          <a:xfrm>
            <a:off x="8229600" y="4114800"/>
            <a:ext cx="3352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Microsoft YaHei UI" panose="020B0503020204020204" charset="-122"/>
                <a:ea typeface="Microsoft YaHei UI" panose="020B0503020204020204" charset="-122"/>
              </a:rPr>
              <a:t>单击此处添加项标题</a:t>
            </a:r>
            <a:endParaRPr lang="zh-CN" altLang="en-US" smtClean="0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18" name="文本占位符 17"/>
          <p:cNvSpPr>
            <a:spLocks noGrp="1"/>
          </p:cNvSpPr>
          <p:nvPr>
            <p:ph type="body" idx="16397" hasCustomPrompt="1"/>
            <p:custDataLst>
              <p:tags r:id="rId14"/>
            </p:custDataLst>
          </p:nvPr>
        </p:nvSpPr>
        <p:spPr>
          <a:xfrm>
            <a:off x="8229600" y="4673600"/>
            <a:ext cx="3352800" cy="15240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Microsoft YaHei UI" panose="020B0503020204020204" charset="-122"/>
                <a:ea typeface="Microsoft YaHei UI" panose="020B0503020204020204" charset="-122"/>
              </a:rPr>
              <a:t>单击此处添加项正文</a:t>
            </a:r>
            <a:endParaRPr lang="zh-CN" altLang="en-US" smtClean="0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34_30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2522B-0F24-4480-B9DD-A9474A6880D6}" type="datetimeFigureOut">
              <a:rPr lang="zh-CN" altLang="en-US" smtClean="0">
                <a:latin typeface="Microsoft YaHei UI" panose="020B0503020204020204" charset="-122"/>
                <a:ea typeface="Microsoft YaHei UI" panose="020B0503020204020204" charset="-122"/>
              </a:rPr>
            </a:fld>
            <a:endParaRPr lang="zh-CN" altLang="en-US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F26B5-172A-4DC2-B0B7-181CFC56B87C}" type="slidenum">
              <a:rPr lang="zh-CN" altLang="en-US" smtClean="0">
                <a:latin typeface="Microsoft YaHei UI" panose="020B0503020204020204" charset="-122"/>
                <a:ea typeface="Microsoft YaHei UI" panose="020B0503020204020204" charset="-122"/>
              </a:rPr>
            </a:fld>
            <a:endParaRPr lang="zh-CN" altLang="en-US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6" name="标题 5"/>
          <p:cNvSpPr>
            <a:spLocks noGrp="1"/>
          </p:cNvSpPr>
          <p:nvPr>
            <p:ph type="ctrTitle" idx="16385" hasCustomPrompt="1"/>
            <p:custDataLst>
              <p:tags r:id="rId2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>
                <a:latin typeface="Microsoft YaHei UI" panose="020B0503020204020204" charset="-122"/>
                <a:ea typeface="Microsoft YaHei UI" panose="020B0503020204020204" charset="-122"/>
              </a:rPr>
              <a:t>单击此处添加标题</a:t>
            </a:r>
            <a:endParaRPr lang="zh-CN" altLang="en-US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7" name="图片占位符 6"/>
          <p:cNvSpPr>
            <a:spLocks noGrp="1"/>
          </p:cNvSpPr>
          <p:nvPr>
            <p:ph type="pic" idx="16394" hasCustomPrompt="1"/>
            <p:custDataLst>
              <p:tags r:id="rId3"/>
            </p:custDataLst>
          </p:nvPr>
        </p:nvSpPr>
        <p:spPr>
          <a:xfrm>
            <a:off x="990600" y="1752600"/>
            <a:ext cx="1524000" cy="1524000"/>
          </a:xfrm>
          <a:custGeom>
            <a:avLst/>
            <a:gdLst>
              <a:gd name="connisteX0" fmla="*/ 0 w 1524000"/>
              <a:gd name="connsiteY0" fmla="*/ 762000 h 1524000"/>
              <a:gd name="connisteX1" fmla="*/ 762000 w 1524000"/>
              <a:gd name="connsiteY1" fmla="*/ 0 h 1524000"/>
              <a:gd name="connisteX2" fmla="*/ 762000 w 1524000"/>
              <a:gd name="connsiteY2" fmla="*/ 0 h 1524000"/>
              <a:gd name="connisteX3" fmla="*/ 1524000 w 1524000"/>
              <a:gd name="connsiteY3" fmla="*/ 762000 h 1524000"/>
              <a:gd name="connisteX4" fmla="*/ 1524000 w 1524000"/>
              <a:gd name="connsiteY4" fmla="*/ 762000 h 1524000"/>
              <a:gd name="connisteX5" fmla="*/ 762000 w 1524000"/>
              <a:gd name="connsiteY5" fmla="*/ 1524000 h 1524000"/>
              <a:gd name="connisteX6" fmla="*/ 762000 w 1524000"/>
              <a:gd name="connsiteY6" fmla="*/ 1524000 h 1524000"/>
              <a:gd name="connisteX7" fmla="*/ 0 w 1524000"/>
              <a:gd name="connsiteY7" fmla="*/ 762000 h 1524000"/>
              <a:gd name="connisteX8" fmla="*/ 0 w 1524000"/>
              <a:gd name="connsiteY8" fmla="*/ 762000 h 1524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524000" h="1524000">
                <a:moveTo>
                  <a:pt x="0" y="762000"/>
                </a:moveTo>
                <a:cubicBezTo>
                  <a:pt x="0" y="341159"/>
                  <a:pt x="341159" y="0"/>
                  <a:pt x="762000" y="0"/>
                </a:cubicBezTo>
                <a:lnTo>
                  <a:pt x="762000" y="0"/>
                </a:lnTo>
                <a:cubicBezTo>
                  <a:pt x="1182841" y="0"/>
                  <a:pt x="1524000" y="341159"/>
                  <a:pt x="1524000" y="762000"/>
                </a:cubicBezTo>
                <a:lnTo>
                  <a:pt x="1524000" y="762000"/>
                </a:lnTo>
                <a:cubicBezTo>
                  <a:pt x="1524000" y="1182841"/>
                  <a:pt x="1182841" y="1524000"/>
                  <a:pt x="762000" y="1524000"/>
                </a:cubicBezTo>
                <a:lnTo>
                  <a:pt x="762000" y="1524000"/>
                </a:lnTo>
                <a:cubicBezTo>
                  <a:pt x="341159" y="1524000"/>
                  <a:pt x="0" y="1182841"/>
                  <a:pt x="0" y="762000"/>
                </a:cubicBezTo>
                <a:lnTo>
                  <a:pt x="0" y="7620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>
                <a:latin typeface="Microsoft YaHei UI" panose="020B0503020204020204" charset="-122"/>
                <a:ea typeface="Microsoft YaHei UI" panose="020B0503020204020204" charset="-122"/>
              </a:rPr>
              <a:t> </a:t>
            </a:r>
            <a:endParaRPr lang="zh-CN" altLang="en-US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8" name="文本占位符 7"/>
          <p:cNvSpPr>
            <a:spLocks noGrp="1"/>
          </p:cNvSpPr>
          <p:nvPr>
            <p:ph type="body" idx="16386" hasCustomPrompt="1"/>
            <p:custDataLst>
              <p:tags r:id="rId4"/>
            </p:custDataLst>
          </p:nvPr>
        </p:nvSpPr>
        <p:spPr>
          <a:xfrm>
            <a:off x="609600" y="3632200"/>
            <a:ext cx="22860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Microsoft YaHei UI" panose="020B0503020204020204" charset="-122"/>
                <a:ea typeface="Microsoft YaHei UI" panose="020B0503020204020204" charset="-122"/>
              </a:rPr>
              <a:t>项标题</a:t>
            </a:r>
            <a:endParaRPr lang="zh-CN" altLang="en-US" smtClean="0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9" name="文本占位符 8"/>
          <p:cNvSpPr>
            <a:spLocks noGrp="1"/>
          </p:cNvSpPr>
          <p:nvPr>
            <p:ph type="body" idx="16387" hasCustomPrompt="1"/>
            <p:custDataLst>
              <p:tags r:id="rId5"/>
            </p:custDataLst>
          </p:nvPr>
        </p:nvSpPr>
        <p:spPr>
          <a:xfrm>
            <a:off x="609600" y="4191000"/>
            <a:ext cx="2286000" cy="18288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Microsoft YaHei UI" panose="020B0503020204020204" charset="-122"/>
                <a:ea typeface="Microsoft YaHei UI" panose="020B0503020204020204" charset="-122"/>
              </a:rPr>
              <a:t>单击此处添加项正文</a:t>
            </a:r>
            <a:endParaRPr lang="zh-CN" altLang="en-US" smtClean="0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10" name="图片占位符 9"/>
          <p:cNvSpPr>
            <a:spLocks noGrp="1"/>
          </p:cNvSpPr>
          <p:nvPr>
            <p:ph type="pic" idx="16395" hasCustomPrompt="1"/>
            <p:custDataLst>
              <p:tags r:id="rId6"/>
            </p:custDataLst>
          </p:nvPr>
        </p:nvSpPr>
        <p:spPr>
          <a:xfrm>
            <a:off x="3886200" y="1752600"/>
            <a:ext cx="1524000" cy="1524000"/>
          </a:xfrm>
          <a:custGeom>
            <a:avLst/>
            <a:gdLst>
              <a:gd name="connisteX0" fmla="*/ 0 w 1524000"/>
              <a:gd name="connsiteY0" fmla="*/ 762000 h 1524000"/>
              <a:gd name="connisteX1" fmla="*/ 762000 w 1524000"/>
              <a:gd name="connsiteY1" fmla="*/ 0 h 1524000"/>
              <a:gd name="connisteX2" fmla="*/ 762000 w 1524000"/>
              <a:gd name="connsiteY2" fmla="*/ 0 h 1524000"/>
              <a:gd name="connisteX3" fmla="*/ 1524000 w 1524000"/>
              <a:gd name="connsiteY3" fmla="*/ 762000 h 1524000"/>
              <a:gd name="connisteX4" fmla="*/ 1524000 w 1524000"/>
              <a:gd name="connsiteY4" fmla="*/ 762000 h 1524000"/>
              <a:gd name="connisteX5" fmla="*/ 762000 w 1524000"/>
              <a:gd name="connsiteY5" fmla="*/ 1524000 h 1524000"/>
              <a:gd name="connisteX6" fmla="*/ 762000 w 1524000"/>
              <a:gd name="connsiteY6" fmla="*/ 1524000 h 1524000"/>
              <a:gd name="connisteX7" fmla="*/ 0 w 1524000"/>
              <a:gd name="connsiteY7" fmla="*/ 762000 h 1524000"/>
              <a:gd name="connisteX8" fmla="*/ 0 w 1524000"/>
              <a:gd name="connsiteY8" fmla="*/ 762000 h 1524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524000" h="1524000">
                <a:moveTo>
                  <a:pt x="0" y="762000"/>
                </a:moveTo>
                <a:cubicBezTo>
                  <a:pt x="0" y="341159"/>
                  <a:pt x="341159" y="0"/>
                  <a:pt x="762000" y="0"/>
                </a:cubicBezTo>
                <a:lnTo>
                  <a:pt x="762000" y="0"/>
                </a:lnTo>
                <a:cubicBezTo>
                  <a:pt x="1182841" y="0"/>
                  <a:pt x="1524000" y="341159"/>
                  <a:pt x="1524000" y="762000"/>
                </a:cubicBezTo>
                <a:lnTo>
                  <a:pt x="1524000" y="762000"/>
                </a:lnTo>
                <a:cubicBezTo>
                  <a:pt x="1524000" y="1182841"/>
                  <a:pt x="1182841" y="1524000"/>
                  <a:pt x="762000" y="1524000"/>
                </a:cubicBezTo>
                <a:lnTo>
                  <a:pt x="762000" y="1524000"/>
                </a:lnTo>
                <a:cubicBezTo>
                  <a:pt x="341159" y="1524000"/>
                  <a:pt x="0" y="1182841"/>
                  <a:pt x="0" y="762000"/>
                </a:cubicBezTo>
                <a:lnTo>
                  <a:pt x="0" y="7620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>
                <a:latin typeface="Microsoft YaHei UI" panose="020B0503020204020204" charset="-122"/>
                <a:ea typeface="Microsoft YaHei UI" panose="020B0503020204020204" charset="-122"/>
              </a:rPr>
              <a:t> </a:t>
            </a:r>
            <a:endParaRPr lang="zh-CN" altLang="en-US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11" name="文本占位符 10"/>
          <p:cNvSpPr>
            <a:spLocks noGrp="1"/>
          </p:cNvSpPr>
          <p:nvPr>
            <p:ph type="body" idx="16388" hasCustomPrompt="1"/>
            <p:custDataLst>
              <p:tags r:id="rId7"/>
            </p:custDataLst>
          </p:nvPr>
        </p:nvSpPr>
        <p:spPr>
          <a:xfrm>
            <a:off x="3505200" y="3632200"/>
            <a:ext cx="22860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Microsoft YaHei UI" panose="020B0503020204020204" charset="-122"/>
                <a:ea typeface="Microsoft YaHei UI" panose="020B0503020204020204" charset="-122"/>
              </a:rPr>
              <a:t>项标题</a:t>
            </a:r>
            <a:endParaRPr lang="zh-CN" altLang="en-US" smtClean="0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12" name="文本占位符 11"/>
          <p:cNvSpPr>
            <a:spLocks noGrp="1"/>
          </p:cNvSpPr>
          <p:nvPr>
            <p:ph type="body" idx="16389" hasCustomPrompt="1"/>
            <p:custDataLst>
              <p:tags r:id="rId8"/>
            </p:custDataLst>
          </p:nvPr>
        </p:nvSpPr>
        <p:spPr>
          <a:xfrm>
            <a:off x="3505200" y="4191000"/>
            <a:ext cx="2286000" cy="18288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Microsoft YaHei UI" panose="020B0503020204020204" charset="-122"/>
                <a:ea typeface="Microsoft YaHei UI" panose="020B0503020204020204" charset="-122"/>
              </a:rPr>
              <a:t>单击此处添加项正文</a:t>
            </a:r>
            <a:endParaRPr lang="zh-CN" altLang="en-US" smtClean="0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13" name="图片占位符 12"/>
          <p:cNvSpPr>
            <a:spLocks noGrp="1"/>
          </p:cNvSpPr>
          <p:nvPr>
            <p:ph type="pic" idx="16396" hasCustomPrompt="1"/>
            <p:custDataLst>
              <p:tags r:id="rId9"/>
            </p:custDataLst>
          </p:nvPr>
        </p:nvSpPr>
        <p:spPr>
          <a:xfrm>
            <a:off x="6781800" y="1752600"/>
            <a:ext cx="1524000" cy="1524000"/>
          </a:xfrm>
          <a:custGeom>
            <a:avLst/>
            <a:gdLst>
              <a:gd name="connisteX0" fmla="*/ 0 w 1524000"/>
              <a:gd name="connsiteY0" fmla="*/ 762000 h 1524000"/>
              <a:gd name="connisteX1" fmla="*/ 762000 w 1524000"/>
              <a:gd name="connsiteY1" fmla="*/ 0 h 1524000"/>
              <a:gd name="connisteX2" fmla="*/ 762000 w 1524000"/>
              <a:gd name="connsiteY2" fmla="*/ 0 h 1524000"/>
              <a:gd name="connisteX3" fmla="*/ 1524000 w 1524000"/>
              <a:gd name="connsiteY3" fmla="*/ 762000 h 1524000"/>
              <a:gd name="connisteX4" fmla="*/ 1524000 w 1524000"/>
              <a:gd name="connsiteY4" fmla="*/ 762000 h 1524000"/>
              <a:gd name="connisteX5" fmla="*/ 762000 w 1524000"/>
              <a:gd name="connsiteY5" fmla="*/ 1524000 h 1524000"/>
              <a:gd name="connisteX6" fmla="*/ 762000 w 1524000"/>
              <a:gd name="connsiteY6" fmla="*/ 1524000 h 1524000"/>
              <a:gd name="connisteX7" fmla="*/ 0 w 1524000"/>
              <a:gd name="connsiteY7" fmla="*/ 762000 h 1524000"/>
              <a:gd name="connisteX8" fmla="*/ 0 w 1524000"/>
              <a:gd name="connsiteY8" fmla="*/ 762000 h 1524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524000" h="1524000">
                <a:moveTo>
                  <a:pt x="0" y="762000"/>
                </a:moveTo>
                <a:cubicBezTo>
                  <a:pt x="0" y="341159"/>
                  <a:pt x="341159" y="0"/>
                  <a:pt x="762000" y="0"/>
                </a:cubicBezTo>
                <a:lnTo>
                  <a:pt x="762000" y="0"/>
                </a:lnTo>
                <a:cubicBezTo>
                  <a:pt x="1182841" y="0"/>
                  <a:pt x="1524000" y="341159"/>
                  <a:pt x="1524000" y="762000"/>
                </a:cubicBezTo>
                <a:lnTo>
                  <a:pt x="1524000" y="762000"/>
                </a:lnTo>
                <a:cubicBezTo>
                  <a:pt x="1524000" y="1182841"/>
                  <a:pt x="1182841" y="1524000"/>
                  <a:pt x="762000" y="1524000"/>
                </a:cubicBezTo>
                <a:lnTo>
                  <a:pt x="762000" y="1524000"/>
                </a:lnTo>
                <a:cubicBezTo>
                  <a:pt x="341159" y="1524000"/>
                  <a:pt x="0" y="1182841"/>
                  <a:pt x="0" y="762000"/>
                </a:cubicBezTo>
                <a:lnTo>
                  <a:pt x="0" y="7620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>
                <a:latin typeface="Microsoft YaHei UI" panose="020B0503020204020204" charset="-122"/>
                <a:ea typeface="Microsoft YaHei UI" panose="020B0503020204020204" charset="-122"/>
              </a:rPr>
              <a:t> </a:t>
            </a:r>
            <a:endParaRPr lang="zh-CN" altLang="en-US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14" name="文本占位符 13"/>
          <p:cNvSpPr>
            <a:spLocks noGrp="1"/>
          </p:cNvSpPr>
          <p:nvPr>
            <p:ph type="body" idx="16390" hasCustomPrompt="1"/>
            <p:custDataLst>
              <p:tags r:id="rId10"/>
            </p:custDataLst>
          </p:nvPr>
        </p:nvSpPr>
        <p:spPr>
          <a:xfrm>
            <a:off x="6400800" y="3632200"/>
            <a:ext cx="22860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Microsoft YaHei UI" panose="020B0503020204020204" charset="-122"/>
                <a:ea typeface="Microsoft YaHei UI" panose="020B0503020204020204" charset="-122"/>
              </a:rPr>
              <a:t>项标题</a:t>
            </a:r>
            <a:endParaRPr lang="zh-CN" altLang="en-US" smtClean="0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15" name="文本占位符 14"/>
          <p:cNvSpPr>
            <a:spLocks noGrp="1"/>
          </p:cNvSpPr>
          <p:nvPr>
            <p:ph type="body" idx="16391" hasCustomPrompt="1"/>
            <p:custDataLst>
              <p:tags r:id="rId11"/>
            </p:custDataLst>
          </p:nvPr>
        </p:nvSpPr>
        <p:spPr>
          <a:xfrm>
            <a:off x="6400800" y="4191000"/>
            <a:ext cx="2286000" cy="18288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Microsoft YaHei UI" panose="020B0503020204020204" charset="-122"/>
                <a:ea typeface="Microsoft YaHei UI" panose="020B0503020204020204" charset="-122"/>
              </a:rPr>
              <a:t>单击此处添加项正文</a:t>
            </a:r>
            <a:endParaRPr lang="zh-CN" altLang="en-US" smtClean="0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16" name="图片占位符 15"/>
          <p:cNvSpPr>
            <a:spLocks noGrp="1"/>
          </p:cNvSpPr>
          <p:nvPr>
            <p:ph type="pic" idx="16397" hasCustomPrompt="1"/>
            <p:custDataLst>
              <p:tags r:id="rId12"/>
            </p:custDataLst>
          </p:nvPr>
        </p:nvSpPr>
        <p:spPr>
          <a:xfrm>
            <a:off x="9677400" y="1752600"/>
            <a:ext cx="1524000" cy="1524000"/>
          </a:xfrm>
          <a:custGeom>
            <a:avLst/>
            <a:gdLst>
              <a:gd name="connisteX0" fmla="*/ 0 w 1524000"/>
              <a:gd name="connsiteY0" fmla="*/ 762000 h 1524000"/>
              <a:gd name="connisteX1" fmla="*/ 762000 w 1524000"/>
              <a:gd name="connsiteY1" fmla="*/ 0 h 1524000"/>
              <a:gd name="connisteX2" fmla="*/ 762000 w 1524000"/>
              <a:gd name="connsiteY2" fmla="*/ 0 h 1524000"/>
              <a:gd name="connisteX3" fmla="*/ 1524000 w 1524000"/>
              <a:gd name="connsiteY3" fmla="*/ 762000 h 1524000"/>
              <a:gd name="connisteX4" fmla="*/ 1524000 w 1524000"/>
              <a:gd name="connsiteY4" fmla="*/ 762000 h 1524000"/>
              <a:gd name="connisteX5" fmla="*/ 762000 w 1524000"/>
              <a:gd name="connsiteY5" fmla="*/ 1524000 h 1524000"/>
              <a:gd name="connisteX6" fmla="*/ 762000 w 1524000"/>
              <a:gd name="connsiteY6" fmla="*/ 1524000 h 1524000"/>
              <a:gd name="connisteX7" fmla="*/ 0 w 1524000"/>
              <a:gd name="connsiteY7" fmla="*/ 762000 h 1524000"/>
              <a:gd name="connisteX8" fmla="*/ 0 w 1524000"/>
              <a:gd name="connsiteY8" fmla="*/ 762000 h 1524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524000" h="1524000">
                <a:moveTo>
                  <a:pt x="0" y="762000"/>
                </a:moveTo>
                <a:cubicBezTo>
                  <a:pt x="0" y="341159"/>
                  <a:pt x="341159" y="0"/>
                  <a:pt x="762000" y="0"/>
                </a:cubicBezTo>
                <a:lnTo>
                  <a:pt x="762000" y="0"/>
                </a:lnTo>
                <a:cubicBezTo>
                  <a:pt x="1182841" y="0"/>
                  <a:pt x="1524000" y="341159"/>
                  <a:pt x="1524000" y="762000"/>
                </a:cubicBezTo>
                <a:lnTo>
                  <a:pt x="1524000" y="762000"/>
                </a:lnTo>
                <a:cubicBezTo>
                  <a:pt x="1524000" y="1182841"/>
                  <a:pt x="1182841" y="1524000"/>
                  <a:pt x="762000" y="1524000"/>
                </a:cubicBezTo>
                <a:lnTo>
                  <a:pt x="762000" y="1524000"/>
                </a:lnTo>
                <a:cubicBezTo>
                  <a:pt x="341159" y="1524000"/>
                  <a:pt x="0" y="1182841"/>
                  <a:pt x="0" y="762000"/>
                </a:cubicBezTo>
                <a:lnTo>
                  <a:pt x="0" y="7620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>
                <a:latin typeface="Microsoft YaHei UI" panose="020B0503020204020204" charset="-122"/>
                <a:ea typeface="Microsoft YaHei UI" panose="020B0503020204020204" charset="-122"/>
              </a:rPr>
              <a:t> </a:t>
            </a:r>
            <a:endParaRPr lang="zh-CN" altLang="en-US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17" name="文本占位符 16"/>
          <p:cNvSpPr>
            <a:spLocks noGrp="1"/>
          </p:cNvSpPr>
          <p:nvPr>
            <p:ph type="body" idx="16392" hasCustomPrompt="1"/>
            <p:custDataLst>
              <p:tags r:id="rId13"/>
            </p:custDataLst>
          </p:nvPr>
        </p:nvSpPr>
        <p:spPr>
          <a:xfrm>
            <a:off x="9296400" y="3632200"/>
            <a:ext cx="22860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Microsoft YaHei UI" panose="020B0503020204020204" charset="-122"/>
                <a:ea typeface="Microsoft YaHei UI" panose="020B0503020204020204" charset="-122"/>
              </a:rPr>
              <a:t>项标题</a:t>
            </a:r>
            <a:endParaRPr lang="zh-CN" altLang="en-US" smtClean="0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18" name="文本占位符 17"/>
          <p:cNvSpPr>
            <a:spLocks noGrp="1"/>
          </p:cNvSpPr>
          <p:nvPr>
            <p:ph type="body" idx="16393" hasCustomPrompt="1"/>
            <p:custDataLst>
              <p:tags r:id="rId14"/>
            </p:custDataLst>
          </p:nvPr>
        </p:nvSpPr>
        <p:spPr>
          <a:xfrm>
            <a:off x="9296400" y="4191000"/>
            <a:ext cx="2286000" cy="18288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Microsoft YaHei UI" panose="020B0503020204020204" charset="-122"/>
                <a:ea typeface="Microsoft YaHei UI" panose="020B0503020204020204" charset="-122"/>
              </a:rPr>
              <a:t>单击此处添加项正文</a:t>
            </a:r>
            <a:endParaRPr lang="zh-CN" altLang="en-US" smtClean="0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32_34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2522B-0F24-4480-B9DD-A9474A6880D6}" type="datetimeFigureOut">
              <a:rPr lang="zh-CN" altLang="en-US" smtClean="0">
                <a:latin typeface="Microsoft YaHei UI" panose="020B0503020204020204" charset="-122"/>
                <a:ea typeface="Microsoft YaHei UI" panose="020B0503020204020204" charset="-122"/>
              </a:rPr>
            </a:fld>
            <a:endParaRPr lang="zh-CN" altLang="en-US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F26B5-172A-4DC2-B0B7-181CFC56B87C}" type="slidenum">
              <a:rPr lang="zh-CN" altLang="en-US" smtClean="0">
                <a:latin typeface="Microsoft YaHei UI" panose="020B0503020204020204" charset="-122"/>
                <a:ea typeface="Microsoft YaHei UI" panose="020B0503020204020204" charset="-122"/>
              </a:rPr>
            </a:fld>
            <a:endParaRPr lang="zh-CN" altLang="en-US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6" name="标题 5"/>
          <p:cNvSpPr>
            <a:spLocks noGrp="1"/>
          </p:cNvSpPr>
          <p:nvPr>
            <p:ph type="ctrTitle" idx="16385" hasCustomPrompt="1"/>
            <p:custDataLst>
              <p:tags r:id="rId2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>
                <a:latin typeface="Microsoft YaHei UI" panose="020B0503020204020204" charset="-122"/>
                <a:ea typeface="Microsoft YaHei UI" panose="020B0503020204020204" charset="-122"/>
              </a:rPr>
              <a:t>单击此处添加标题</a:t>
            </a:r>
            <a:endParaRPr lang="zh-CN" altLang="en-US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7" name="装饰  6"/>
          <p:cNvSpPr>
            <a:spLocks noGrp="1"/>
          </p:cNvSpPr>
          <p:nvPr>
            <p:ph type="body" idx="16395" hasCustomPrompt="1"/>
            <p:custDataLst>
              <p:tags r:id="rId3"/>
            </p:custDataLst>
          </p:nvPr>
        </p:nvSpPr>
        <p:spPr>
          <a:xfrm>
            <a:off x="609600" y="1524000"/>
            <a:ext cx="5334000" cy="2209800"/>
          </a:xfrm>
          <a:custGeom>
            <a:avLst/>
            <a:gdLst>
              <a:gd name="connisteX0" fmla="*/ 0 w 5334000"/>
              <a:gd name="connsiteY0" fmla="*/ 203200 h 2209800"/>
              <a:gd name="connisteX1" fmla="*/ 203200 w 5334000"/>
              <a:gd name="connsiteY1" fmla="*/ 0 h 2209800"/>
              <a:gd name="connisteX2" fmla="*/ 5130800 w 5334000"/>
              <a:gd name="connsiteY2" fmla="*/ 0 h 2209800"/>
              <a:gd name="connisteX3" fmla="*/ 5334000 w 5334000"/>
              <a:gd name="connsiteY3" fmla="*/ 203200 h 2209800"/>
              <a:gd name="connisteX4" fmla="*/ 5334000 w 5334000"/>
              <a:gd name="connsiteY4" fmla="*/ 2006600 h 2209800"/>
              <a:gd name="connisteX5" fmla="*/ 5130800 w 5334000"/>
              <a:gd name="connsiteY5" fmla="*/ 2209800 h 2209800"/>
              <a:gd name="connisteX6" fmla="*/ 203200 w 5334000"/>
              <a:gd name="connsiteY6" fmla="*/ 2209800 h 2209800"/>
              <a:gd name="connisteX7" fmla="*/ 0 w 5334000"/>
              <a:gd name="connsiteY7" fmla="*/ 2006600 h 2209800"/>
              <a:gd name="connisteX8" fmla="*/ 0 w 5334000"/>
              <a:gd name="connsiteY8" fmla="*/ 20320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334000" h="2209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130800" y="0"/>
                </a:lnTo>
                <a:cubicBezTo>
                  <a:pt x="5243024" y="0"/>
                  <a:pt x="5334000" y="90976"/>
                  <a:pt x="5334000" y="203200"/>
                </a:cubicBezTo>
                <a:lnTo>
                  <a:pt x="5334000" y="2006600"/>
                </a:lnTo>
                <a:cubicBezTo>
                  <a:pt x="5334000" y="2118824"/>
                  <a:pt x="5243024" y="2209800"/>
                  <a:pt x="5130800" y="2209800"/>
                </a:cubicBezTo>
                <a:lnTo>
                  <a:pt x="203200" y="2209800"/>
                </a:lnTo>
                <a:cubicBezTo>
                  <a:pt x="90976" y="2209800"/>
                  <a:pt x="0" y="2118824"/>
                  <a:pt x="0" y="20066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10000"/>
                  <a:lumOff val="90000"/>
                </a:schemeClr>
              </a:gs>
              <a:gs pos="100000">
                <a:schemeClr val="accent1">
                  <a:lumMod val="10000"/>
                  <a:lumOff val="9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 marL="0" indent="0"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Microsoft YaHei UI" panose="020B0503020204020204" charset="-122"/>
                <a:ea typeface="Microsoft YaHei UI" panose="020B0503020204020204" charset="-122"/>
              </a:rPr>
              <a:t> </a:t>
            </a:r>
            <a:endParaRPr lang="zh-CN" altLang="en-US" smtClean="0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8" name="装饰  7"/>
          <p:cNvSpPr>
            <a:spLocks noGrp="1"/>
          </p:cNvSpPr>
          <p:nvPr>
            <p:ph type="body" idx="16396" hasCustomPrompt="1"/>
            <p:custDataLst>
              <p:tags r:id="rId4"/>
            </p:custDataLst>
          </p:nvPr>
        </p:nvSpPr>
        <p:spPr>
          <a:xfrm>
            <a:off x="914400" y="1765300"/>
            <a:ext cx="914400" cy="914400"/>
          </a:xfrm>
          <a:custGeom>
            <a:avLst/>
            <a:gdLst>
              <a:gd name="connisteX0" fmla="*/ 0 w 914400"/>
              <a:gd name="connsiteY0" fmla="*/ 457200 h 914400"/>
              <a:gd name="connisteX1" fmla="*/ 457200 w 914400"/>
              <a:gd name="connsiteY1" fmla="*/ 0 h 914400"/>
              <a:gd name="connisteX2" fmla="*/ 457200 w 914400"/>
              <a:gd name="connsiteY2" fmla="*/ 0 h 914400"/>
              <a:gd name="connisteX3" fmla="*/ 914400 w 914400"/>
              <a:gd name="connsiteY3" fmla="*/ 457200 h 914400"/>
              <a:gd name="connisteX4" fmla="*/ 914400 w 914400"/>
              <a:gd name="connsiteY4" fmla="*/ 457200 h 914400"/>
              <a:gd name="connisteX5" fmla="*/ 457200 w 914400"/>
              <a:gd name="connsiteY5" fmla="*/ 914400 h 914400"/>
              <a:gd name="connisteX6" fmla="*/ 457200 w 914400"/>
              <a:gd name="connsiteY6" fmla="*/ 914400 h 914400"/>
              <a:gd name="connisteX7" fmla="*/ 0 w 914400"/>
              <a:gd name="connsiteY7" fmla="*/ 457200 h 914400"/>
              <a:gd name="connisteX8" fmla="*/ 0 w 914400"/>
              <a:gd name="connsiteY8" fmla="*/ 457200 h 91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914400" h="914400">
                <a:moveTo>
                  <a:pt x="0" y="457200"/>
                </a:moveTo>
                <a:cubicBezTo>
                  <a:pt x="0" y="204695"/>
                  <a:pt x="204695" y="0"/>
                  <a:pt x="457200" y="0"/>
                </a:cubicBezTo>
                <a:lnTo>
                  <a:pt x="457200" y="0"/>
                </a:lnTo>
                <a:cubicBezTo>
                  <a:pt x="709705" y="0"/>
                  <a:pt x="914400" y="204695"/>
                  <a:pt x="914400" y="457200"/>
                </a:cubicBezTo>
                <a:lnTo>
                  <a:pt x="914400" y="457200"/>
                </a:lnTo>
                <a:cubicBezTo>
                  <a:pt x="914400" y="709705"/>
                  <a:pt x="709705" y="914400"/>
                  <a:pt x="457200" y="914400"/>
                </a:cubicBezTo>
                <a:lnTo>
                  <a:pt x="457200" y="914400"/>
                </a:lnTo>
                <a:cubicBezTo>
                  <a:pt x="204695" y="914400"/>
                  <a:pt x="0" y="709705"/>
                  <a:pt x="0" y="457200"/>
                </a:cubicBezTo>
                <a:lnTo>
                  <a:pt x="0" y="4572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 marL="0" indent="0"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Microsoft YaHei UI" panose="020B0503020204020204" charset="-122"/>
                <a:ea typeface="Microsoft YaHei UI" panose="020B0503020204020204" charset="-122"/>
              </a:rPr>
              <a:t> </a:t>
            </a:r>
            <a:endParaRPr lang="zh-CN" altLang="en-US" smtClean="0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9" name="图片占位符 8"/>
          <p:cNvSpPr>
            <a:spLocks noGrp="1"/>
          </p:cNvSpPr>
          <p:nvPr>
            <p:ph type="pic" idx="16394" hasCustomPrompt="1"/>
            <p:custDataLst>
              <p:tags r:id="rId5"/>
            </p:custDataLst>
          </p:nvPr>
        </p:nvSpPr>
        <p:spPr>
          <a:xfrm>
            <a:off x="1127760" y="1978660"/>
            <a:ext cx="487680" cy="48768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>
                <a:latin typeface="Microsoft YaHei UI" panose="020B0503020204020204" charset="-122"/>
                <a:ea typeface="Microsoft YaHei UI" panose="020B0503020204020204" charset="-122"/>
              </a:rPr>
              <a:t> </a:t>
            </a:r>
            <a:endParaRPr lang="zh-CN" altLang="en-US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10" name="文本占位符 9"/>
          <p:cNvSpPr>
            <a:spLocks noGrp="1"/>
          </p:cNvSpPr>
          <p:nvPr>
            <p:ph type="body" idx="16386" hasCustomPrompt="1"/>
            <p:custDataLst>
              <p:tags r:id="rId6"/>
            </p:custDataLst>
          </p:nvPr>
        </p:nvSpPr>
        <p:spPr>
          <a:xfrm>
            <a:off x="2082800" y="1765300"/>
            <a:ext cx="35560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Microsoft YaHei UI" panose="020B0503020204020204" charset="-122"/>
                <a:ea typeface="Microsoft YaHei UI" panose="020B0503020204020204" charset="-122"/>
              </a:rPr>
              <a:t>单击此处添加项标题</a:t>
            </a:r>
            <a:endParaRPr lang="zh-CN" altLang="en-US" smtClean="0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11" name="文本占位符 10"/>
          <p:cNvSpPr>
            <a:spLocks noGrp="1"/>
          </p:cNvSpPr>
          <p:nvPr>
            <p:ph type="body" idx="16387" hasCustomPrompt="1"/>
            <p:custDataLst>
              <p:tags r:id="rId7"/>
            </p:custDataLst>
          </p:nvPr>
        </p:nvSpPr>
        <p:spPr>
          <a:xfrm>
            <a:off x="2082800" y="2273300"/>
            <a:ext cx="35560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Microsoft YaHei UI" panose="020B0503020204020204" charset="-122"/>
                <a:ea typeface="Microsoft YaHei UI" panose="020B0503020204020204" charset="-122"/>
              </a:rPr>
              <a:t>单击此处添加项正文</a:t>
            </a:r>
            <a:endParaRPr lang="zh-CN" altLang="en-US" smtClean="0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12" name="装饰  1"/>
          <p:cNvSpPr>
            <a:spLocks noGrp="1"/>
          </p:cNvSpPr>
          <p:nvPr>
            <p:ph type="body" idx="16398" hasCustomPrompt="1"/>
            <p:custDataLst>
              <p:tags r:id="rId8"/>
            </p:custDataLst>
          </p:nvPr>
        </p:nvSpPr>
        <p:spPr>
          <a:xfrm>
            <a:off x="6248400" y="1524000"/>
            <a:ext cx="5334000" cy="2209800"/>
          </a:xfrm>
          <a:custGeom>
            <a:avLst/>
            <a:gdLst>
              <a:gd name="connisteX0" fmla="*/ 0 w 5334000"/>
              <a:gd name="connsiteY0" fmla="*/ 203200 h 2209800"/>
              <a:gd name="connisteX1" fmla="*/ 203200 w 5334000"/>
              <a:gd name="connsiteY1" fmla="*/ 0 h 2209800"/>
              <a:gd name="connisteX2" fmla="*/ 5130800 w 5334000"/>
              <a:gd name="connsiteY2" fmla="*/ 0 h 2209800"/>
              <a:gd name="connisteX3" fmla="*/ 5334000 w 5334000"/>
              <a:gd name="connsiteY3" fmla="*/ 203200 h 2209800"/>
              <a:gd name="connisteX4" fmla="*/ 5334000 w 5334000"/>
              <a:gd name="connsiteY4" fmla="*/ 2006600 h 2209800"/>
              <a:gd name="connisteX5" fmla="*/ 5130800 w 5334000"/>
              <a:gd name="connsiteY5" fmla="*/ 2209800 h 2209800"/>
              <a:gd name="connisteX6" fmla="*/ 203200 w 5334000"/>
              <a:gd name="connsiteY6" fmla="*/ 2209800 h 2209800"/>
              <a:gd name="connisteX7" fmla="*/ 0 w 5334000"/>
              <a:gd name="connsiteY7" fmla="*/ 2006600 h 2209800"/>
              <a:gd name="connisteX8" fmla="*/ 0 w 5334000"/>
              <a:gd name="connsiteY8" fmla="*/ 20320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334000" h="2209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130800" y="0"/>
                </a:lnTo>
                <a:cubicBezTo>
                  <a:pt x="5243024" y="0"/>
                  <a:pt x="5334000" y="90976"/>
                  <a:pt x="5334000" y="203200"/>
                </a:cubicBezTo>
                <a:lnTo>
                  <a:pt x="5334000" y="2006600"/>
                </a:lnTo>
                <a:cubicBezTo>
                  <a:pt x="5334000" y="2118824"/>
                  <a:pt x="5243024" y="2209800"/>
                  <a:pt x="5130800" y="2209800"/>
                </a:cubicBezTo>
                <a:lnTo>
                  <a:pt x="203200" y="2209800"/>
                </a:lnTo>
                <a:cubicBezTo>
                  <a:pt x="90976" y="2209800"/>
                  <a:pt x="0" y="2118824"/>
                  <a:pt x="0" y="2006600"/>
                </a:cubicBezTo>
                <a:lnTo>
                  <a:pt x="0" y="2032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 marL="0" indent="0"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Microsoft YaHei UI" panose="020B0503020204020204" charset="-122"/>
                <a:ea typeface="Microsoft YaHei UI" panose="020B0503020204020204" charset="-122"/>
              </a:rPr>
              <a:t> </a:t>
            </a:r>
            <a:endParaRPr lang="zh-CN" altLang="en-US" smtClean="0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13" name="装饰  2"/>
          <p:cNvSpPr>
            <a:spLocks noGrp="1"/>
          </p:cNvSpPr>
          <p:nvPr>
            <p:ph type="body" idx="16399" hasCustomPrompt="1"/>
            <p:custDataLst>
              <p:tags r:id="rId9"/>
            </p:custDataLst>
          </p:nvPr>
        </p:nvSpPr>
        <p:spPr>
          <a:xfrm>
            <a:off x="6553200" y="1765300"/>
            <a:ext cx="914400" cy="914400"/>
          </a:xfrm>
          <a:custGeom>
            <a:avLst/>
            <a:gdLst>
              <a:gd name="connisteX0" fmla="*/ 0 w 914400"/>
              <a:gd name="connsiteY0" fmla="*/ 457200 h 914400"/>
              <a:gd name="connisteX1" fmla="*/ 457200 w 914400"/>
              <a:gd name="connsiteY1" fmla="*/ 0 h 914400"/>
              <a:gd name="connisteX2" fmla="*/ 457200 w 914400"/>
              <a:gd name="connsiteY2" fmla="*/ 0 h 914400"/>
              <a:gd name="connisteX3" fmla="*/ 914400 w 914400"/>
              <a:gd name="connsiteY3" fmla="*/ 457200 h 914400"/>
              <a:gd name="connisteX4" fmla="*/ 914400 w 914400"/>
              <a:gd name="connsiteY4" fmla="*/ 457200 h 914400"/>
              <a:gd name="connisteX5" fmla="*/ 457200 w 914400"/>
              <a:gd name="connsiteY5" fmla="*/ 914400 h 914400"/>
              <a:gd name="connisteX6" fmla="*/ 457200 w 914400"/>
              <a:gd name="connsiteY6" fmla="*/ 914400 h 914400"/>
              <a:gd name="connisteX7" fmla="*/ 0 w 914400"/>
              <a:gd name="connsiteY7" fmla="*/ 457200 h 914400"/>
              <a:gd name="connisteX8" fmla="*/ 0 w 914400"/>
              <a:gd name="connsiteY8" fmla="*/ 457200 h 91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914400" h="914400">
                <a:moveTo>
                  <a:pt x="0" y="457200"/>
                </a:moveTo>
                <a:cubicBezTo>
                  <a:pt x="0" y="204695"/>
                  <a:pt x="204695" y="0"/>
                  <a:pt x="457200" y="0"/>
                </a:cubicBezTo>
                <a:lnTo>
                  <a:pt x="457200" y="0"/>
                </a:lnTo>
                <a:cubicBezTo>
                  <a:pt x="709705" y="0"/>
                  <a:pt x="914400" y="204695"/>
                  <a:pt x="914400" y="457200"/>
                </a:cubicBezTo>
                <a:lnTo>
                  <a:pt x="914400" y="457200"/>
                </a:lnTo>
                <a:cubicBezTo>
                  <a:pt x="914400" y="709705"/>
                  <a:pt x="709705" y="914400"/>
                  <a:pt x="457200" y="914400"/>
                </a:cubicBezTo>
                <a:lnTo>
                  <a:pt x="457200" y="914400"/>
                </a:lnTo>
                <a:cubicBezTo>
                  <a:pt x="204695" y="914400"/>
                  <a:pt x="0" y="709705"/>
                  <a:pt x="0" y="457200"/>
                </a:cubicBezTo>
                <a:lnTo>
                  <a:pt x="0" y="457200"/>
                </a:lnTo>
                <a:close/>
              </a:path>
            </a:pathLst>
          </a:custGeom>
          <a:solidFill>
            <a:srgbClr val="FFFFFF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 marL="0" indent="0"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Microsoft YaHei UI" panose="020B0503020204020204" charset="-122"/>
                <a:ea typeface="Microsoft YaHei UI" panose="020B0503020204020204" charset="-122"/>
              </a:rPr>
              <a:t> </a:t>
            </a:r>
            <a:endParaRPr lang="zh-CN" altLang="en-US" smtClean="0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14" name="图片占位符 13"/>
          <p:cNvSpPr>
            <a:spLocks noGrp="1"/>
          </p:cNvSpPr>
          <p:nvPr>
            <p:ph type="pic" idx="16397" hasCustomPrompt="1"/>
            <p:custDataLst>
              <p:tags r:id="rId10"/>
            </p:custDataLst>
          </p:nvPr>
        </p:nvSpPr>
        <p:spPr>
          <a:xfrm>
            <a:off x="6766560" y="1978660"/>
            <a:ext cx="487680" cy="48768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>
                <a:latin typeface="Microsoft YaHei UI" panose="020B0503020204020204" charset="-122"/>
                <a:ea typeface="Microsoft YaHei UI" panose="020B0503020204020204" charset="-122"/>
              </a:rPr>
              <a:t> </a:t>
            </a:r>
            <a:endParaRPr lang="zh-CN" altLang="en-US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15" name="文本占位符 14"/>
          <p:cNvSpPr>
            <a:spLocks noGrp="1"/>
          </p:cNvSpPr>
          <p:nvPr>
            <p:ph type="body" idx="16388" hasCustomPrompt="1"/>
            <p:custDataLst>
              <p:tags r:id="rId11"/>
            </p:custDataLst>
          </p:nvPr>
        </p:nvSpPr>
        <p:spPr>
          <a:xfrm>
            <a:off x="7721600" y="1765300"/>
            <a:ext cx="35560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>
                <a:latin typeface="Microsoft YaHei UI" panose="020B0503020204020204" charset="-122"/>
                <a:ea typeface="Microsoft YaHei UI" panose="020B0503020204020204" charset="-122"/>
              </a:rPr>
              <a:t>单击此处添加项标题</a:t>
            </a:r>
            <a:endParaRPr lang="zh-CN" altLang="en-US" smtClean="0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16" name="文本占位符 15"/>
          <p:cNvSpPr>
            <a:spLocks noGrp="1"/>
          </p:cNvSpPr>
          <p:nvPr>
            <p:ph type="body" idx="16389" hasCustomPrompt="1"/>
            <p:custDataLst>
              <p:tags r:id="rId12"/>
            </p:custDataLst>
          </p:nvPr>
        </p:nvSpPr>
        <p:spPr>
          <a:xfrm>
            <a:off x="7721600" y="2273300"/>
            <a:ext cx="35560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>
                <a:latin typeface="Microsoft YaHei UI" panose="020B0503020204020204" charset="-122"/>
                <a:ea typeface="Microsoft YaHei UI" panose="020B0503020204020204" charset="-122"/>
              </a:rPr>
              <a:t>单击此处添加项正文</a:t>
            </a:r>
            <a:endParaRPr lang="zh-CN" altLang="en-US" smtClean="0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17" name="装饰  6"/>
          <p:cNvSpPr>
            <a:spLocks noGrp="1"/>
          </p:cNvSpPr>
          <p:nvPr>
            <p:ph type="body" idx="16401" hasCustomPrompt="1"/>
            <p:custDataLst>
              <p:tags r:id="rId13"/>
            </p:custDataLst>
          </p:nvPr>
        </p:nvSpPr>
        <p:spPr>
          <a:xfrm>
            <a:off x="609600" y="4038600"/>
            <a:ext cx="5334000" cy="2209800"/>
          </a:xfrm>
          <a:custGeom>
            <a:avLst/>
            <a:gdLst>
              <a:gd name="connisteX0" fmla="*/ 0 w 5334000"/>
              <a:gd name="connsiteY0" fmla="*/ 203200 h 2209800"/>
              <a:gd name="connisteX1" fmla="*/ 203200 w 5334000"/>
              <a:gd name="connsiteY1" fmla="*/ 0 h 2209800"/>
              <a:gd name="connisteX2" fmla="*/ 5130800 w 5334000"/>
              <a:gd name="connsiteY2" fmla="*/ 0 h 2209800"/>
              <a:gd name="connisteX3" fmla="*/ 5334000 w 5334000"/>
              <a:gd name="connsiteY3" fmla="*/ 203200 h 2209800"/>
              <a:gd name="connisteX4" fmla="*/ 5334000 w 5334000"/>
              <a:gd name="connsiteY4" fmla="*/ 2006600 h 2209800"/>
              <a:gd name="connisteX5" fmla="*/ 5130800 w 5334000"/>
              <a:gd name="connsiteY5" fmla="*/ 2209800 h 2209800"/>
              <a:gd name="connisteX6" fmla="*/ 203200 w 5334000"/>
              <a:gd name="connsiteY6" fmla="*/ 2209800 h 2209800"/>
              <a:gd name="connisteX7" fmla="*/ 0 w 5334000"/>
              <a:gd name="connsiteY7" fmla="*/ 2006600 h 2209800"/>
              <a:gd name="connisteX8" fmla="*/ 0 w 5334000"/>
              <a:gd name="connsiteY8" fmla="*/ 20320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334000" h="2209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130800" y="0"/>
                </a:lnTo>
                <a:cubicBezTo>
                  <a:pt x="5243024" y="0"/>
                  <a:pt x="5334000" y="90976"/>
                  <a:pt x="5334000" y="203200"/>
                </a:cubicBezTo>
                <a:lnTo>
                  <a:pt x="5334000" y="2006600"/>
                </a:lnTo>
                <a:cubicBezTo>
                  <a:pt x="5334000" y="2118824"/>
                  <a:pt x="5243024" y="2209800"/>
                  <a:pt x="5130800" y="2209800"/>
                </a:cubicBezTo>
                <a:lnTo>
                  <a:pt x="203200" y="2209800"/>
                </a:lnTo>
                <a:cubicBezTo>
                  <a:pt x="90976" y="2209800"/>
                  <a:pt x="0" y="2118824"/>
                  <a:pt x="0" y="2006600"/>
                </a:cubicBezTo>
                <a:lnTo>
                  <a:pt x="0" y="2032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 marL="0" indent="0"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Microsoft YaHei UI" panose="020B0503020204020204" charset="-122"/>
                <a:ea typeface="Microsoft YaHei UI" panose="020B0503020204020204" charset="-122"/>
              </a:rPr>
              <a:t> </a:t>
            </a:r>
            <a:endParaRPr lang="zh-CN" altLang="en-US" smtClean="0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18" name="装饰  7"/>
          <p:cNvSpPr>
            <a:spLocks noGrp="1"/>
          </p:cNvSpPr>
          <p:nvPr>
            <p:ph type="body" idx="16402" hasCustomPrompt="1"/>
            <p:custDataLst>
              <p:tags r:id="rId14"/>
            </p:custDataLst>
          </p:nvPr>
        </p:nvSpPr>
        <p:spPr>
          <a:xfrm>
            <a:off x="914400" y="4279900"/>
            <a:ext cx="914400" cy="914400"/>
          </a:xfrm>
          <a:custGeom>
            <a:avLst/>
            <a:gdLst>
              <a:gd name="connisteX0" fmla="*/ 0 w 914400"/>
              <a:gd name="connsiteY0" fmla="*/ 457200 h 914400"/>
              <a:gd name="connisteX1" fmla="*/ 457200 w 914400"/>
              <a:gd name="connsiteY1" fmla="*/ 0 h 914400"/>
              <a:gd name="connisteX2" fmla="*/ 457200 w 914400"/>
              <a:gd name="connsiteY2" fmla="*/ 0 h 914400"/>
              <a:gd name="connisteX3" fmla="*/ 914400 w 914400"/>
              <a:gd name="connsiteY3" fmla="*/ 457200 h 914400"/>
              <a:gd name="connisteX4" fmla="*/ 914400 w 914400"/>
              <a:gd name="connsiteY4" fmla="*/ 457200 h 914400"/>
              <a:gd name="connisteX5" fmla="*/ 457200 w 914400"/>
              <a:gd name="connsiteY5" fmla="*/ 914400 h 914400"/>
              <a:gd name="connisteX6" fmla="*/ 457200 w 914400"/>
              <a:gd name="connsiteY6" fmla="*/ 914400 h 914400"/>
              <a:gd name="connisteX7" fmla="*/ 0 w 914400"/>
              <a:gd name="connsiteY7" fmla="*/ 457200 h 914400"/>
              <a:gd name="connisteX8" fmla="*/ 0 w 914400"/>
              <a:gd name="connsiteY8" fmla="*/ 457200 h 91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914400" h="914400">
                <a:moveTo>
                  <a:pt x="0" y="457200"/>
                </a:moveTo>
                <a:cubicBezTo>
                  <a:pt x="0" y="204695"/>
                  <a:pt x="204695" y="0"/>
                  <a:pt x="457200" y="0"/>
                </a:cubicBezTo>
                <a:lnTo>
                  <a:pt x="457200" y="0"/>
                </a:lnTo>
                <a:cubicBezTo>
                  <a:pt x="709705" y="0"/>
                  <a:pt x="914400" y="204695"/>
                  <a:pt x="914400" y="457200"/>
                </a:cubicBezTo>
                <a:lnTo>
                  <a:pt x="914400" y="457200"/>
                </a:lnTo>
                <a:cubicBezTo>
                  <a:pt x="914400" y="709705"/>
                  <a:pt x="709705" y="914400"/>
                  <a:pt x="457200" y="914400"/>
                </a:cubicBezTo>
                <a:lnTo>
                  <a:pt x="457200" y="914400"/>
                </a:lnTo>
                <a:cubicBezTo>
                  <a:pt x="204695" y="914400"/>
                  <a:pt x="0" y="709705"/>
                  <a:pt x="0" y="457200"/>
                </a:cubicBezTo>
                <a:lnTo>
                  <a:pt x="0" y="457200"/>
                </a:lnTo>
                <a:close/>
              </a:path>
            </a:pathLst>
          </a:custGeom>
          <a:solidFill>
            <a:srgbClr val="FFFFFF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 marL="0" indent="0"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Microsoft YaHei UI" panose="020B0503020204020204" charset="-122"/>
                <a:ea typeface="Microsoft YaHei UI" panose="020B0503020204020204" charset="-122"/>
              </a:rPr>
              <a:t> </a:t>
            </a:r>
            <a:endParaRPr lang="zh-CN" altLang="en-US" smtClean="0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19" name="图片占位符 18"/>
          <p:cNvSpPr>
            <a:spLocks noGrp="1"/>
          </p:cNvSpPr>
          <p:nvPr>
            <p:ph type="pic" idx="16400" hasCustomPrompt="1"/>
            <p:custDataLst>
              <p:tags r:id="rId15"/>
            </p:custDataLst>
          </p:nvPr>
        </p:nvSpPr>
        <p:spPr>
          <a:xfrm>
            <a:off x="1127760" y="4493260"/>
            <a:ext cx="487680" cy="48768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>
                <a:latin typeface="Microsoft YaHei UI" panose="020B0503020204020204" charset="-122"/>
                <a:ea typeface="Microsoft YaHei UI" panose="020B0503020204020204" charset="-122"/>
              </a:rPr>
              <a:t> </a:t>
            </a:r>
            <a:endParaRPr lang="zh-CN" altLang="en-US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20" name="文本占位符 19"/>
          <p:cNvSpPr>
            <a:spLocks noGrp="1"/>
          </p:cNvSpPr>
          <p:nvPr>
            <p:ph type="body" idx="16390" hasCustomPrompt="1"/>
            <p:custDataLst>
              <p:tags r:id="rId16"/>
            </p:custDataLst>
          </p:nvPr>
        </p:nvSpPr>
        <p:spPr>
          <a:xfrm>
            <a:off x="2082800" y="4279900"/>
            <a:ext cx="35560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>
                <a:latin typeface="Microsoft YaHei UI" panose="020B0503020204020204" charset="-122"/>
                <a:ea typeface="Microsoft YaHei UI" panose="020B0503020204020204" charset="-122"/>
              </a:rPr>
              <a:t>单击此处添加项标题</a:t>
            </a:r>
            <a:endParaRPr lang="zh-CN" altLang="en-US" smtClean="0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21" name="文本占位符 20"/>
          <p:cNvSpPr>
            <a:spLocks noGrp="1"/>
          </p:cNvSpPr>
          <p:nvPr>
            <p:ph type="body" idx="16391" hasCustomPrompt="1"/>
            <p:custDataLst>
              <p:tags r:id="rId17"/>
            </p:custDataLst>
          </p:nvPr>
        </p:nvSpPr>
        <p:spPr>
          <a:xfrm>
            <a:off x="2082800" y="4787900"/>
            <a:ext cx="35560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>
                <a:latin typeface="Microsoft YaHei UI" panose="020B0503020204020204" charset="-122"/>
                <a:ea typeface="Microsoft YaHei UI" panose="020B0503020204020204" charset="-122"/>
              </a:rPr>
              <a:t>单击此处添加项正文</a:t>
            </a:r>
            <a:endParaRPr lang="zh-CN" altLang="en-US" smtClean="0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22" name="装饰  1"/>
          <p:cNvSpPr>
            <a:spLocks noGrp="1"/>
          </p:cNvSpPr>
          <p:nvPr>
            <p:ph type="body" idx="16404" hasCustomPrompt="1"/>
            <p:custDataLst>
              <p:tags r:id="rId18"/>
            </p:custDataLst>
          </p:nvPr>
        </p:nvSpPr>
        <p:spPr>
          <a:xfrm>
            <a:off x="6248400" y="4038600"/>
            <a:ext cx="5334000" cy="2209800"/>
          </a:xfrm>
          <a:custGeom>
            <a:avLst/>
            <a:gdLst>
              <a:gd name="connisteX0" fmla="*/ 0 w 5334000"/>
              <a:gd name="connsiteY0" fmla="*/ 203200 h 2209800"/>
              <a:gd name="connisteX1" fmla="*/ 203200 w 5334000"/>
              <a:gd name="connsiteY1" fmla="*/ 0 h 2209800"/>
              <a:gd name="connisteX2" fmla="*/ 5130800 w 5334000"/>
              <a:gd name="connsiteY2" fmla="*/ 0 h 2209800"/>
              <a:gd name="connisteX3" fmla="*/ 5334000 w 5334000"/>
              <a:gd name="connsiteY3" fmla="*/ 203200 h 2209800"/>
              <a:gd name="connisteX4" fmla="*/ 5334000 w 5334000"/>
              <a:gd name="connsiteY4" fmla="*/ 2006600 h 2209800"/>
              <a:gd name="connisteX5" fmla="*/ 5130800 w 5334000"/>
              <a:gd name="connsiteY5" fmla="*/ 2209800 h 2209800"/>
              <a:gd name="connisteX6" fmla="*/ 203200 w 5334000"/>
              <a:gd name="connsiteY6" fmla="*/ 2209800 h 2209800"/>
              <a:gd name="connisteX7" fmla="*/ 0 w 5334000"/>
              <a:gd name="connsiteY7" fmla="*/ 2006600 h 2209800"/>
              <a:gd name="connisteX8" fmla="*/ 0 w 5334000"/>
              <a:gd name="connsiteY8" fmla="*/ 20320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334000" h="2209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130800" y="0"/>
                </a:lnTo>
                <a:cubicBezTo>
                  <a:pt x="5243024" y="0"/>
                  <a:pt x="5334000" y="90976"/>
                  <a:pt x="5334000" y="203200"/>
                </a:cubicBezTo>
                <a:lnTo>
                  <a:pt x="5334000" y="2006600"/>
                </a:lnTo>
                <a:cubicBezTo>
                  <a:pt x="5334000" y="2118824"/>
                  <a:pt x="5243024" y="2209800"/>
                  <a:pt x="5130800" y="2209800"/>
                </a:cubicBezTo>
                <a:lnTo>
                  <a:pt x="203200" y="2209800"/>
                </a:lnTo>
                <a:cubicBezTo>
                  <a:pt x="90976" y="2209800"/>
                  <a:pt x="0" y="2118824"/>
                  <a:pt x="0" y="20066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10000"/>
                  <a:lumOff val="90000"/>
                </a:schemeClr>
              </a:gs>
              <a:gs pos="100000">
                <a:schemeClr val="accent1">
                  <a:lumMod val="10000"/>
                  <a:lumOff val="9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 marL="0" indent="0"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Microsoft YaHei UI" panose="020B0503020204020204" charset="-122"/>
                <a:ea typeface="Microsoft YaHei UI" panose="020B0503020204020204" charset="-122"/>
              </a:rPr>
              <a:t> </a:t>
            </a:r>
            <a:endParaRPr lang="zh-CN" altLang="en-US" smtClean="0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23" name="装饰  2"/>
          <p:cNvSpPr>
            <a:spLocks noGrp="1"/>
          </p:cNvSpPr>
          <p:nvPr>
            <p:ph type="body" idx="16405" hasCustomPrompt="1"/>
            <p:custDataLst>
              <p:tags r:id="rId19"/>
            </p:custDataLst>
          </p:nvPr>
        </p:nvSpPr>
        <p:spPr>
          <a:xfrm>
            <a:off x="6553200" y="4279900"/>
            <a:ext cx="914400" cy="914400"/>
          </a:xfrm>
          <a:custGeom>
            <a:avLst/>
            <a:gdLst>
              <a:gd name="connisteX0" fmla="*/ 0 w 914400"/>
              <a:gd name="connsiteY0" fmla="*/ 457200 h 914400"/>
              <a:gd name="connisteX1" fmla="*/ 457200 w 914400"/>
              <a:gd name="connsiteY1" fmla="*/ 0 h 914400"/>
              <a:gd name="connisteX2" fmla="*/ 457200 w 914400"/>
              <a:gd name="connsiteY2" fmla="*/ 0 h 914400"/>
              <a:gd name="connisteX3" fmla="*/ 914400 w 914400"/>
              <a:gd name="connsiteY3" fmla="*/ 457200 h 914400"/>
              <a:gd name="connisteX4" fmla="*/ 914400 w 914400"/>
              <a:gd name="connsiteY4" fmla="*/ 457200 h 914400"/>
              <a:gd name="connisteX5" fmla="*/ 457200 w 914400"/>
              <a:gd name="connsiteY5" fmla="*/ 914400 h 914400"/>
              <a:gd name="connisteX6" fmla="*/ 457200 w 914400"/>
              <a:gd name="connsiteY6" fmla="*/ 914400 h 914400"/>
              <a:gd name="connisteX7" fmla="*/ 0 w 914400"/>
              <a:gd name="connsiteY7" fmla="*/ 457200 h 914400"/>
              <a:gd name="connisteX8" fmla="*/ 0 w 914400"/>
              <a:gd name="connsiteY8" fmla="*/ 457200 h 91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914400" h="914400">
                <a:moveTo>
                  <a:pt x="0" y="457200"/>
                </a:moveTo>
                <a:cubicBezTo>
                  <a:pt x="0" y="204695"/>
                  <a:pt x="204695" y="0"/>
                  <a:pt x="457200" y="0"/>
                </a:cubicBezTo>
                <a:lnTo>
                  <a:pt x="457200" y="0"/>
                </a:lnTo>
                <a:cubicBezTo>
                  <a:pt x="709705" y="0"/>
                  <a:pt x="914400" y="204695"/>
                  <a:pt x="914400" y="457200"/>
                </a:cubicBezTo>
                <a:lnTo>
                  <a:pt x="914400" y="457200"/>
                </a:lnTo>
                <a:cubicBezTo>
                  <a:pt x="914400" y="709705"/>
                  <a:pt x="709705" y="914400"/>
                  <a:pt x="457200" y="914400"/>
                </a:cubicBezTo>
                <a:lnTo>
                  <a:pt x="457200" y="914400"/>
                </a:lnTo>
                <a:cubicBezTo>
                  <a:pt x="204695" y="914400"/>
                  <a:pt x="0" y="709705"/>
                  <a:pt x="0" y="457200"/>
                </a:cubicBezTo>
                <a:lnTo>
                  <a:pt x="0" y="4572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 marL="0" indent="0"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Microsoft YaHei UI" panose="020B0503020204020204" charset="-122"/>
                <a:ea typeface="Microsoft YaHei UI" panose="020B0503020204020204" charset="-122"/>
              </a:rPr>
              <a:t> </a:t>
            </a:r>
            <a:endParaRPr lang="zh-CN" altLang="en-US" smtClean="0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24" name="图片占位符 23"/>
          <p:cNvSpPr>
            <a:spLocks noGrp="1"/>
          </p:cNvSpPr>
          <p:nvPr>
            <p:ph type="pic" idx="16403" hasCustomPrompt="1"/>
            <p:custDataLst>
              <p:tags r:id="rId20"/>
            </p:custDataLst>
          </p:nvPr>
        </p:nvSpPr>
        <p:spPr>
          <a:xfrm>
            <a:off x="6766560" y="4493260"/>
            <a:ext cx="487680" cy="48768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>
                <a:latin typeface="Microsoft YaHei UI" panose="020B0503020204020204" charset="-122"/>
                <a:ea typeface="Microsoft YaHei UI" panose="020B0503020204020204" charset="-122"/>
              </a:rPr>
              <a:t> </a:t>
            </a:r>
            <a:endParaRPr lang="zh-CN" altLang="en-US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25" name="文本占位符 24"/>
          <p:cNvSpPr>
            <a:spLocks noGrp="1"/>
          </p:cNvSpPr>
          <p:nvPr>
            <p:ph type="body" idx="16392" hasCustomPrompt="1"/>
            <p:custDataLst>
              <p:tags r:id="rId21"/>
            </p:custDataLst>
          </p:nvPr>
        </p:nvSpPr>
        <p:spPr>
          <a:xfrm>
            <a:off x="7721600" y="4279900"/>
            <a:ext cx="35560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Microsoft YaHei UI" panose="020B0503020204020204" charset="-122"/>
                <a:ea typeface="Microsoft YaHei UI" panose="020B0503020204020204" charset="-122"/>
              </a:rPr>
              <a:t>单击此处添加项标题</a:t>
            </a:r>
            <a:endParaRPr lang="zh-CN" altLang="en-US" smtClean="0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26" name="文本占位符 25"/>
          <p:cNvSpPr>
            <a:spLocks noGrp="1"/>
          </p:cNvSpPr>
          <p:nvPr>
            <p:ph type="body" idx="16393" hasCustomPrompt="1"/>
            <p:custDataLst>
              <p:tags r:id="rId22"/>
            </p:custDataLst>
          </p:nvPr>
        </p:nvSpPr>
        <p:spPr>
          <a:xfrm>
            <a:off x="7721600" y="4787900"/>
            <a:ext cx="35560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Microsoft YaHei UI" panose="020B0503020204020204" charset="-122"/>
                <a:ea typeface="Microsoft YaHei UI" panose="020B0503020204020204" charset="-122"/>
              </a:rPr>
              <a:t>单击此处添加项正文</a:t>
            </a:r>
            <a:endParaRPr lang="zh-CN" altLang="en-US" smtClean="0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10003_18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2522B-0F24-4480-B9DD-A9474A6880D6}" type="datetimeFigureOut">
              <a:rPr lang="zh-CN" altLang="en-US" smtClean="0">
                <a:latin typeface="Microsoft YaHei UI" panose="020B0503020204020204" charset="-122"/>
                <a:ea typeface="Microsoft YaHei UI" panose="020B0503020204020204" charset="-122"/>
              </a:rPr>
            </a:fld>
            <a:endParaRPr lang="zh-CN" altLang="en-US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F26B5-172A-4DC2-B0B7-181CFC56B87C}" type="slidenum">
              <a:rPr lang="zh-CN" altLang="en-US" smtClean="0">
                <a:latin typeface="Microsoft YaHei UI" panose="020B0503020204020204" charset="-122"/>
                <a:ea typeface="Microsoft YaHei UI" panose="020B0503020204020204" charset="-122"/>
              </a:rPr>
            </a:fld>
            <a:endParaRPr lang="zh-CN" altLang="en-US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6" name="标题 5"/>
          <p:cNvSpPr>
            <a:spLocks noGrp="1"/>
          </p:cNvSpPr>
          <p:nvPr>
            <p:ph type="ctrTitle" idx="16385" hasCustomPrompt="1"/>
            <p:custDataLst>
              <p:tags r:id="rId2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>
                <a:latin typeface="Microsoft YaHei UI" panose="020B0503020204020204" charset="-122"/>
                <a:ea typeface="Microsoft YaHei UI" panose="020B0503020204020204" charset="-122"/>
              </a:rPr>
              <a:t>单击此处添加标题</a:t>
            </a:r>
            <a:endParaRPr lang="zh-CN" altLang="en-US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idx="16386" hasCustomPrompt="1"/>
            <p:custDataLst>
              <p:tags r:id="rId3"/>
            </p:custDataLst>
          </p:nvPr>
        </p:nvSpPr>
        <p:spPr>
          <a:xfrm>
            <a:off x="609600" y="1524000"/>
            <a:ext cx="34544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Microsoft YaHei UI" panose="020B0503020204020204" charset="-122"/>
                <a:ea typeface="Microsoft YaHei UI" panose="020B0503020204020204" charset="-122"/>
              </a:rPr>
              <a:t>单击此处添加项标题</a:t>
            </a:r>
            <a:endParaRPr lang="zh-CN" altLang="en-US" smtClean="0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8" name="装饰  7"/>
          <p:cNvSpPr>
            <a:spLocks noGrp="1"/>
          </p:cNvSpPr>
          <p:nvPr>
            <p:ph type="body" idx="16392" hasCustomPrompt="1"/>
            <p:custDataLst>
              <p:tags r:id="rId4"/>
            </p:custDataLst>
          </p:nvPr>
        </p:nvSpPr>
        <p:spPr>
          <a:xfrm>
            <a:off x="609600" y="2082800"/>
            <a:ext cx="3454400" cy="4165600"/>
          </a:xfrm>
          <a:custGeom>
            <a:avLst/>
            <a:gdLst>
              <a:gd name="connisteX0" fmla="*/ 0 w 3454400"/>
              <a:gd name="connsiteY0" fmla="*/ 203200 h 4165600"/>
              <a:gd name="connisteX1" fmla="*/ 203200 w 3454400"/>
              <a:gd name="connsiteY1" fmla="*/ 0 h 4165600"/>
              <a:gd name="connisteX2" fmla="*/ 3251200 w 3454400"/>
              <a:gd name="connsiteY2" fmla="*/ 0 h 4165600"/>
              <a:gd name="connisteX3" fmla="*/ 3454400 w 3454400"/>
              <a:gd name="connsiteY3" fmla="*/ 203200 h 4165600"/>
              <a:gd name="connisteX4" fmla="*/ 3454400 w 3454400"/>
              <a:gd name="connsiteY4" fmla="*/ 3962400 h 4165600"/>
              <a:gd name="connisteX5" fmla="*/ 3251200 w 3454400"/>
              <a:gd name="connsiteY5" fmla="*/ 4165600 h 4165600"/>
              <a:gd name="connisteX6" fmla="*/ 203200 w 3454400"/>
              <a:gd name="connsiteY6" fmla="*/ 4165600 h 4165600"/>
              <a:gd name="connisteX7" fmla="*/ 0 w 3454400"/>
              <a:gd name="connsiteY7" fmla="*/ 3962400 h 4165600"/>
              <a:gd name="connisteX8" fmla="*/ 0 w 3454400"/>
              <a:gd name="connsiteY8" fmla="*/ 203200 h 4165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3454400" h="41656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3962400"/>
                </a:lnTo>
                <a:cubicBezTo>
                  <a:pt x="3454400" y="4074624"/>
                  <a:pt x="3363424" y="4165600"/>
                  <a:pt x="3251200" y="4165600"/>
                </a:cubicBezTo>
                <a:lnTo>
                  <a:pt x="203200" y="4165600"/>
                </a:lnTo>
                <a:cubicBezTo>
                  <a:pt x="90976" y="4165600"/>
                  <a:pt x="0" y="4074624"/>
                  <a:pt x="0" y="39624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10000"/>
                  <a:lumOff val="90000"/>
                </a:schemeClr>
              </a:gs>
              <a:gs pos="100000">
                <a:schemeClr val="accent1">
                  <a:lumMod val="10000"/>
                  <a:lumOff val="9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 marL="0" indent="0"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Microsoft YaHei UI" panose="020B0503020204020204" charset="-122"/>
                <a:ea typeface="Microsoft YaHei UI" panose="020B0503020204020204" charset="-122"/>
              </a:rPr>
              <a:t> </a:t>
            </a:r>
            <a:endParaRPr lang="zh-CN" altLang="en-US" smtClean="0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9" name="文本占位符 8"/>
          <p:cNvSpPr>
            <a:spLocks noGrp="1"/>
          </p:cNvSpPr>
          <p:nvPr>
            <p:ph type="body" idx="16387" hasCustomPrompt="1"/>
            <p:custDataLst>
              <p:tags r:id="rId5"/>
            </p:custDataLst>
          </p:nvPr>
        </p:nvSpPr>
        <p:spPr>
          <a:xfrm>
            <a:off x="914400" y="2336800"/>
            <a:ext cx="2844800" cy="3657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Microsoft YaHei UI" panose="020B0503020204020204" charset="-122"/>
                <a:ea typeface="Microsoft YaHei UI" panose="020B0503020204020204" charset="-122"/>
              </a:rPr>
              <a:t>单击此处添加项正文</a:t>
            </a:r>
            <a:endParaRPr lang="zh-CN" altLang="en-US" smtClean="0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10" name="文本占位符 9"/>
          <p:cNvSpPr>
            <a:spLocks noGrp="1"/>
          </p:cNvSpPr>
          <p:nvPr>
            <p:ph type="body" idx="16388" hasCustomPrompt="1"/>
            <p:custDataLst>
              <p:tags r:id="rId6"/>
            </p:custDataLst>
          </p:nvPr>
        </p:nvSpPr>
        <p:spPr>
          <a:xfrm>
            <a:off x="4368800" y="1524000"/>
            <a:ext cx="34544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Microsoft YaHei UI" panose="020B0503020204020204" charset="-122"/>
                <a:ea typeface="Microsoft YaHei UI" panose="020B0503020204020204" charset="-122"/>
              </a:rPr>
              <a:t>单击此处添加项标题</a:t>
            </a:r>
            <a:endParaRPr lang="zh-CN" altLang="en-US" smtClean="0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11" name="装饰  0"/>
          <p:cNvSpPr>
            <a:spLocks noGrp="1"/>
          </p:cNvSpPr>
          <p:nvPr>
            <p:ph type="body" idx="16393" hasCustomPrompt="1"/>
            <p:custDataLst>
              <p:tags r:id="rId7"/>
            </p:custDataLst>
          </p:nvPr>
        </p:nvSpPr>
        <p:spPr>
          <a:xfrm>
            <a:off x="4368800" y="2082800"/>
            <a:ext cx="3454400" cy="4165600"/>
          </a:xfrm>
          <a:custGeom>
            <a:avLst/>
            <a:gdLst>
              <a:gd name="connisteX0" fmla="*/ 0 w 3454400"/>
              <a:gd name="connsiteY0" fmla="*/ 203200 h 4165600"/>
              <a:gd name="connisteX1" fmla="*/ 203200 w 3454400"/>
              <a:gd name="connsiteY1" fmla="*/ 0 h 4165600"/>
              <a:gd name="connisteX2" fmla="*/ 3251200 w 3454400"/>
              <a:gd name="connsiteY2" fmla="*/ 0 h 4165600"/>
              <a:gd name="connisteX3" fmla="*/ 3454400 w 3454400"/>
              <a:gd name="connsiteY3" fmla="*/ 203200 h 4165600"/>
              <a:gd name="connisteX4" fmla="*/ 3454400 w 3454400"/>
              <a:gd name="connsiteY4" fmla="*/ 3962400 h 4165600"/>
              <a:gd name="connisteX5" fmla="*/ 3251200 w 3454400"/>
              <a:gd name="connsiteY5" fmla="*/ 4165600 h 4165600"/>
              <a:gd name="connisteX6" fmla="*/ 203200 w 3454400"/>
              <a:gd name="connsiteY6" fmla="*/ 4165600 h 4165600"/>
              <a:gd name="connisteX7" fmla="*/ 0 w 3454400"/>
              <a:gd name="connsiteY7" fmla="*/ 3962400 h 4165600"/>
              <a:gd name="connisteX8" fmla="*/ 0 w 3454400"/>
              <a:gd name="connsiteY8" fmla="*/ 203200 h 4165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3454400" h="41656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3962400"/>
                </a:lnTo>
                <a:cubicBezTo>
                  <a:pt x="3454400" y="4074624"/>
                  <a:pt x="3363424" y="4165600"/>
                  <a:pt x="3251200" y="4165600"/>
                </a:cubicBezTo>
                <a:lnTo>
                  <a:pt x="203200" y="4165600"/>
                </a:lnTo>
                <a:cubicBezTo>
                  <a:pt x="90976" y="4165600"/>
                  <a:pt x="0" y="4074624"/>
                  <a:pt x="0" y="39624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10000"/>
                  <a:lumOff val="90000"/>
                </a:schemeClr>
              </a:gs>
              <a:gs pos="100000">
                <a:schemeClr val="accent1">
                  <a:lumMod val="10000"/>
                  <a:lumOff val="9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 marL="0" indent="0"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Microsoft YaHei UI" panose="020B0503020204020204" charset="-122"/>
                <a:ea typeface="Microsoft YaHei UI" panose="020B0503020204020204" charset="-122"/>
              </a:rPr>
              <a:t> </a:t>
            </a:r>
            <a:endParaRPr lang="zh-CN" altLang="en-US" smtClean="0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12" name="文本占位符 11"/>
          <p:cNvSpPr>
            <a:spLocks noGrp="1"/>
          </p:cNvSpPr>
          <p:nvPr>
            <p:ph type="body" idx="16389" hasCustomPrompt="1"/>
            <p:custDataLst>
              <p:tags r:id="rId8"/>
            </p:custDataLst>
          </p:nvPr>
        </p:nvSpPr>
        <p:spPr>
          <a:xfrm>
            <a:off x="4673600" y="2336800"/>
            <a:ext cx="2844800" cy="3657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Microsoft YaHei UI" panose="020B0503020204020204" charset="-122"/>
                <a:ea typeface="Microsoft YaHei UI" panose="020B0503020204020204" charset="-122"/>
              </a:rPr>
              <a:t>单击此处添加项正文</a:t>
            </a:r>
            <a:endParaRPr lang="zh-CN" altLang="en-US" smtClean="0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13" name="文本占位符 12"/>
          <p:cNvSpPr>
            <a:spLocks noGrp="1"/>
          </p:cNvSpPr>
          <p:nvPr>
            <p:ph type="body" idx="16390" hasCustomPrompt="1"/>
            <p:custDataLst>
              <p:tags r:id="rId9"/>
            </p:custDataLst>
          </p:nvPr>
        </p:nvSpPr>
        <p:spPr>
          <a:xfrm>
            <a:off x="8128000" y="1524000"/>
            <a:ext cx="34544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Microsoft YaHei UI" panose="020B0503020204020204" charset="-122"/>
                <a:ea typeface="Microsoft YaHei UI" panose="020B0503020204020204" charset="-122"/>
              </a:rPr>
              <a:t>单击此处添加项标题</a:t>
            </a:r>
            <a:endParaRPr lang="zh-CN" altLang="en-US" smtClean="0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14" name="装饰  3"/>
          <p:cNvSpPr>
            <a:spLocks noGrp="1"/>
          </p:cNvSpPr>
          <p:nvPr>
            <p:ph type="body" idx="16394" hasCustomPrompt="1"/>
            <p:custDataLst>
              <p:tags r:id="rId10"/>
            </p:custDataLst>
          </p:nvPr>
        </p:nvSpPr>
        <p:spPr>
          <a:xfrm>
            <a:off x="8128000" y="2082800"/>
            <a:ext cx="3454400" cy="4165600"/>
          </a:xfrm>
          <a:custGeom>
            <a:avLst/>
            <a:gdLst>
              <a:gd name="connisteX0" fmla="*/ 0 w 3454400"/>
              <a:gd name="connsiteY0" fmla="*/ 203200 h 4165600"/>
              <a:gd name="connisteX1" fmla="*/ 203200 w 3454400"/>
              <a:gd name="connsiteY1" fmla="*/ 0 h 4165600"/>
              <a:gd name="connisteX2" fmla="*/ 3251200 w 3454400"/>
              <a:gd name="connsiteY2" fmla="*/ 0 h 4165600"/>
              <a:gd name="connisteX3" fmla="*/ 3454400 w 3454400"/>
              <a:gd name="connsiteY3" fmla="*/ 203200 h 4165600"/>
              <a:gd name="connisteX4" fmla="*/ 3454400 w 3454400"/>
              <a:gd name="connsiteY4" fmla="*/ 3962400 h 4165600"/>
              <a:gd name="connisteX5" fmla="*/ 3251200 w 3454400"/>
              <a:gd name="connsiteY5" fmla="*/ 4165600 h 4165600"/>
              <a:gd name="connisteX6" fmla="*/ 203200 w 3454400"/>
              <a:gd name="connsiteY6" fmla="*/ 4165600 h 4165600"/>
              <a:gd name="connisteX7" fmla="*/ 0 w 3454400"/>
              <a:gd name="connsiteY7" fmla="*/ 3962400 h 4165600"/>
              <a:gd name="connisteX8" fmla="*/ 0 w 3454400"/>
              <a:gd name="connsiteY8" fmla="*/ 203200 h 4165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3454400" h="41656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3962400"/>
                </a:lnTo>
                <a:cubicBezTo>
                  <a:pt x="3454400" y="4074624"/>
                  <a:pt x="3363424" y="4165600"/>
                  <a:pt x="3251200" y="4165600"/>
                </a:cubicBezTo>
                <a:lnTo>
                  <a:pt x="203200" y="4165600"/>
                </a:lnTo>
                <a:cubicBezTo>
                  <a:pt x="90976" y="4165600"/>
                  <a:pt x="0" y="4074624"/>
                  <a:pt x="0" y="39624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10000"/>
                  <a:lumOff val="90000"/>
                </a:schemeClr>
              </a:gs>
              <a:gs pos="100000">
                <a:schemeClr val="accent1">
                  <a:lumMod val="10000"/>
                  <a:lumOff val="9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 marL="0" indent="0"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Microsoft YaHei UI" panose="020B0503020204020204" charset="-122"/>
                <a:ea typeface="Microsoft YaHei UI" panose="020B0503020204020204" charset="-122"/>
              </a:rPr>
              <a:t> </a:t>
            </a:r>
            <a:endParaRPr lang="zh-CN" altLang="en-US" smtClean="0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15" name="文本占位符 14"/>
          <p:cNvSpPr>
            <a:spLocks noGrp="1"/>
          </p:cNvSpPr>
          <p:nvPr>
            <p:ph type="body" idx="16391" hasCustomPrompt="1"/>
            <p:custDataLst>
              <p:tags r:id="rId11"/>
            </p:custDataLst>
          </p:nvPr>
        </p:nvSpPr>
        <p:spPr>
          <a:xfrm>
            <a:off x="8432800" y="2336800"/>
            <a:ext cx="2844800" cy="3657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Microsoft YaHei UI" panose="020B0503020204020204" charset="-122"/>
                <a:ea typeface="Microsoft YaHei UI" panose="020B0503020204020204" charset="-122"/>
              </a:rPr>
              <a:t>单击此处添加项正文</a:t>
            </a:r>
            <a:endParaRPr lang="zh-CN" altLang="en-US" smtClean="0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2"/>
            <p:custDataLst>
              <p:tags r:id="rId2"/>
            </p:custDataLst>
          </p:nvPr>
        </p:nvSpPr>
        <p:spPr>
          <a:xfrm>
            <a:off x="605155" y="6314440"/>
            <a:ext cx="2707005" cy="316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3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4"/>
            <p:custDataLst>
              <p:tags r:id="rId4"/>
            </p:custDataLst>
          </p:nvPr>
        </p:nvSpPr>
        <p:spPr>
          <a:xfrm>
            <a:off x="8877300" y="6314440"/>
            <a:ext cx="2711450" cy="316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51_17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2522B-0F24-4480-B9DD-A9474A6880D6}" type="datetimeFigureOut">
              <a:rPr lang="zh-CN" altLang="en-US" smtClean="0">
                <a:latin typeface="Microsoft YaHei UI" panose="020B0503020204020204" charset="-122"/>
                <a:ea typeface="Microsoft YaHei UI" panose="020B0503020204020204" charset="-122"/>
              </a:rPr>
            </a:fld>
            <a:endParaRPr lang="zh-CN" altLang="en-US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F26B5-172A-4DC2-B0B7-181CFC56B87C}" type="slidenum">
              <a:rPr lang="zh-CN" altLang="en-US" smtClean="0">
                <a:latin typeface="Microsoft YaHei UI" panose="020B0503020204020204" charset="-122"/>
                <a:ea typeface="Microsoft YaHei UI" panose="020B0503020204020204" charset="-122"/>
              </a:rPr>
            </a:fld>
            <a:endParaRPr lang="zh-CN" altLang="en-US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6" name="标题 5"/>
          <p:cNvSpPr>
            <a:spLocks noGrp="1"/>
          </p:cNvSpPr>
          <p:nvPr>
            <p:ph type="ctrTitle" idx="16385" hasCustomPrompt="1"/>
            <p:custDataLst>
              <p:tags r:id="rId2"/>
            </p:custDataLst>
          </p:nvPr>
        </p:nvSpPr>
        <p:spPr>
          <a:xfrm>
            <a:off x="609600" y="31750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>
                <a:latin typeface="Microsoft YaHei UI" panose="020B0503020204020204" charset="-122"/>
                <a:ea typeface="Microsoft YaHei UI" panose="020B0503020204020204" charset="-122"/>
              </a:rPr>
              <a:t>单击此处添加标题</a:t>
            </a:r>
            <a:endParaRPr lang="zh-CN" altLang="en-US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idx="16392" hasCustomPrompt="1"/>
            <p:custDataLst>
              <p:tags r:id="rId3"/>
            </p:custDataLst>
          </p:nvPr>
        </p:nvSpPr>
        <p:spPr>
          <a:xfrm>
            <a:off x="609600" y="609600"/>
            <a:ext cx="10972800" cy="2032000"/>
          </a:xfrm>
          <a:custGeom>
            <a:avLst/>
            <a:gdLst>
              <a:gd name="connisteX0" fmla="*/ 0 w 10972800"/>
              <a:gd name="connsiteY0" fmla="*/ 203200 h 2032000"/>
              <a:gd name="connisteX1" fmla="*/ 203200 w 10972800"/>
              <a:gd name="connsiteY1" fmla="*/ 0 h 2032000"/>
              <a:gd name="connisteX2" fmla="*/ 10769600 w 10972800"/>
              <a:gd name="connsiteY2" fmla="*/ 0 h 2032000"/>
              <a:gd name="connisteX3" fmla="*/ 10972800 w 10972800"/>
              <a:gd name="connsiteY3" fmla="*/ 203200 h 2032000"/>
              <a:gd name="connisteX4" fmla="*/ 10972800 w 10972800"/>
              <a:gd name="connsiteY4" fmla="*/ 1828800 h 2032000"/>
              <a:gd name="connisteX5" fmla="*/ 10769600 w 10972800"/>
              <a:gd name="connsiteY5" fmla="*/ 2032000 h 2032000"/>
              <a:gd name="connisteX6" fmla="*/ 203200 w 10972800"/>
              <a:gd name="connsiteY6" fmla="*/ 2032000 h 2032000"/>
              <a:gd name="connisteX7" fmla="*/ 0 w 10972800"/>
              <a:gd name="connsiteY7" fmla="*/ 1828800 h 2032000"/>
              <a:gd name="connisteX8" fmla="*/ 0 w 10972800"/>
              <a:gd name="connsiteY8" fmla="*/ 203200 h 203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0972800" h="20320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10769600" y="0"/>
                </a:lnTo>
                <a:cubicBezTo>
                  <a:pt x="10881824" y="0"/>
                  <a:pt x="10972800" y="90976"/>
                  <a:pt x="10972800" y="203200"/>
                </a:cubicBezTo>
                <a:lnTo>
                  <a:pt x="10972800" y="1828800"/>
                </a:lnTo>
                <a:cubicBezTo>
                  <a:pt x="10972800" y="1941024"/>
                  <a:pt x="10881824" y="2032000"/>
                  <a:pt x="10769600" y="2032000"/>
                </a:cubicBezTo>
                <a:lnTo>
                  <a:pt x="203200" y="2032000"/>
                </a:lnTo>
                <a:cubicBezTo>
                  <a:pt x="90976" y="2032000"/>
                  <a:pt x="0" y="1941024"/>
                  <a:pt x="0" y="18288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Microsoft YaHei UI" panose="020B0503020204020204" charset="-122"/>
                <a:ea typeface="Microsoft YaHei UI" panose="020B0503020204020204" charset="-122"/>
              </a:rPr>
              <a:t> </a:t>
            </a:r>
            <a:endParaRPr lang="zh-CN" altLang="en-US" smtClean="0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8" name="文本占位符 7"/>
          <p:cNvSpPr>
            <a:spLocks noGrp="1"/>
          </p:cNvSpPr>
          <p:nvPr>
            <p:ph type="body" idx="16386" hasCustomPrompt="1"/>
            <p:custDataLst>
              <p:tags r:id="rId4"/>
            </p:custDataLst>
          </p:nvPr>
        </p:nvSpPr>
        <p:spPr>
          <a:xfrm>
            <a:off x="609600" y="4165600"/>
            <a:ext cx="3251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Microsoft YaHei UI" panose="020B0503020204020204" charset="-122"/>
                <a:ea typeface="Microsoft YaHei UI" panose="020B0503020204020204" charset="-122"/>
              </a:rPr>
              <a:t>单击此处添加项标题</a:t>
            </a:r>
            <a:endParaRPr lang="zh-CN" altLang="en-US" smtClean="0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9" name="文本占位符 8"/>
          <p:cNvSpPr>
            <a:spLocks noGrp="1"/>
          </p:cNvSpPr>
          <p:nvPr>
            <p:ph type="body" idx="16387" hasCustomPrompt="1"/>
            <p:custDataLst>
              <p:tags r:id="rId5"/>
            </p:custDataLst>
          </p:nvPr>
        </p:nvSpPr>
        <p:spPr>
          <a:xfrm>
            <a:off x="609600" y="4724400"/>
            <a:ext cx="3251200" cy="15240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Microsoft YaHei UI" panose="020B0503020204020204" charset="-122"/>
                <a:ea typeface="Microsoft YaHei UI" panose="020B0503020204020204" charset="-122"/>
              </a:rPr>
              <a:t>单击此处添加项正文</a:t>
            </a:r>
            <a:endParaRPr lang="zh-CN" altLang="en-US" smtClean="0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10" name="文本占位符 9"/>
          <p:cNvSpPr>
            <a:spLocks noGrp="1"/>
          </p:cNvSpPr>
          <p:nvPr>
            <p:ph type="body" idx="16388" hasCustomPrompt="1"/>
            <p:custDataLst>
              <p:tags r:id="rId6"/>
            </p:custDataLst>
          </p:nvPr>
        </p:nvSpPr>
        <p:spPr>
          <a:xfrm>
            <a:off x="4470400" y="4165600"/>
            <a:ext cx="3251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Microsoft YaHei UI" panose="020B0503020204020204" charset="-122"/>
                <a:ea typeface="Microsoft YaHei UI" panose="020B0503020204020204" charset="-122"/>
              </a:rPr>
              <a:t>单击此处添加项标题</a:t>
            </a:r>
            <a:endParaRPr lang="zh-CN" altLang="en-US" smtClean="0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11" name="文本占位符 10"/>
          <p:cNvSpPr>
            <a:spLocks noGrp="1"/>
          </p:cNvSpPr>
          <p:nvPr>
            <p:ph type="body" idx="16389" hasCustomPrompt="1"/>
            <p:custDataLst>
              <p:tags r:id="rId7"/>
            </p:custDataLst>
          </p:nvPr>
        </p:nvSpPr>
        <p:spPr>
          <a:xfrm>
            <a:off x="4470400" y="4724400"/>
            <a:ext cx="3251200" cy="15240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Microsoft YaHei UI" panose="020B0503020204020204" charset="-122"/>
                <a:ea typeface="Microsoft YaHei UI" panose="020B0503020204020204" charset="-122"/>
              </a:rPr>
              <a:t>单击此处添加项正文</a:t>
            </a:r>
            <a:endParaRPr lang="zh-CN" altLang="en-US" smtClean="0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12" name="文本占位符 11"/>
          <p:cNvSpPr>
            <a:spLocks noGrp="1"/>
          </p:cNvSpPr>
          <p:nvPr>
            <p:ph type="body" idx="16390" hasCustomPrompt="1"/>
            <p:custDataLst>
              <p:tags r:id="rId8"/>
            </p:custDataLst>
          </p:nvPr>
        </p:nvSpPr>
        <p:spPr>
          <a:xfrm>
            <a:off x="8331200" y="4165600"/>
            <a:ext cx="3251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Microsoft YaHei UI" panose="020B0503020204020204" charset="-122"/>
                <a:ea typeface="Microsoft YaHei UI" panose="020B0503020204020204" charset="-122"/>
              </a:rPr>
              <a:t>单击此处添加项标题</a:t>
            </a:r>
            <a:endParaRPr lang="zh-CN" altLang="en-US" smtClean="0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13" name="文本占位符 12"/>
          <p:cNvSpPr>
            <a:spLocks noGrp="1"/>
          </p:cNvSpPr>
          <p:nvPr>
            <p:ph type="body" idx="16391" hasCustomPrompt="1"/>
            <p:custDataLst>
              <p:tags r:id="rId9"/>
            </p:custDataLst>
          </p:nvPr>
        </p:nvSpPr>
        <p:spPr>
          <a:xfrm>
            <a:off x="8331200" y="4724400"/>
            <a:ext cx="3251200" cy="15240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Microsoft YaHei UI" panose="020B0503020204020204" charset="-122"/>
                <a:ea typeface="Microsoft YaHei UI" panose="020B0503020204020204" charset="-122"/>
              </a:rPr>
              <a:t>单击此处添加项正文</a:t>
            </a:r>
            <a:endParaRPr lang="zh-CN" altLang="en-US" smtClean="0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42_34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2522B-0F24-4480-B9DD-A9474A6880D6}" type="datetimeFigureOut">
              <a:rPr lang="zh-CN" altLang="en-US" smtClean="0">
                <a:latin typeface="Microsoft YaHei UI" panose="020B0503020204020204" charset="-122"/>
                <a:ea typeface="Microsoft YaHei UI" panose="020B0503020204020204" charset="-122"/>
              </a:rPr>
            </a:fld>
            <a:endParaRPr lang="zh-CN" altLang="en-US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F26B5-172A-4DC2-B0B7-181CFC56B87C}" type="slidenum">
              <a:rPr lang="zh-CN" altLang="en-US" smtClean="0">
                <a:latin typeface="Microsoft YaHei UI" panose="020B0503020204020204" charset="-122"/>
                <a:ea typeface="Microsoft YaHei UI" panose="020B0503020204020204" charset="-122"/>
              </a:rPr>
            </a:fld>
            <a:endParaRPr lang="zh-CN" altLang="en-US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6" name="标题 5"/>
          <p:cNvSpPr>
            <a:spLocks noGrp="1"/>
          </p:cNvSpPr>
          <p:nvPr>
            <p:ph type="ctrTitle" idx="16385" hasCustomPrompt="1"/>
            <p:custDataLst>
              <p:tags r:id="rId2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>
                <a:latin typeface="Microsoft YaHei UI" panose="020B0503020204020204" charset="-122"/>
                <a:ea typeface="Microsoft YaHei UI" panose="020B0503020204020204" charset="-122"/>
              </a:rPr>
              <a:t>单击此处添加标题</a:t>
            </a:r>
            <a:endParaRPr lang="zh-CN" altLang="en-US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idx="16396" hasCustomPrompt="1"/>
            <p:custDataLst>
              <p:tags r:id="rId3"/>
            </p:custDataLst>
          </p:nvPr>
        </p:nvSpPr>
        <p:spPr>
          <a:xfrm>
            <a:off x="609600" y="1524000"/>
            <a:ext cx="10972800" cy="2133600"/>
          </a:xfrm>
          <a:custGeom>
            <a:avLst/>
            <a:gdLst>
              <a:gd name="connisteX0" fmla="*/ 0 w 10972800"/>
              <a:gd name="connsiteY0" fmla="*/ 203200 h 2133600"/>
              <a:gd name="connisteX1" fmla="*/ 203200 w 10972800"/>
              <a:gd name="connsiteY1" fmla="*/ 0 h 2133600"/>
              <a:gd name="connisteX2" fmla="*/ 10769600 w 10972800"/>
              <a:gd name="connsiteY2" fmla="*/ 0 h 2133600"/>
              <a:gd name="connisteX3" fmla="*/ 10972800 w 10972800"/>
              <a:gd name="connsiteY3" fmla="*/ 203200 h 2133600"/>
              <a:gd name="connisteX4" fmla="*/ 10972800 w 10972800"/>
              <a:gd name="connsiteY4" fmla="*/ 1930400 h 2133600"/>
              <a:gd name="connisteX5" fmla="*/ 10769600 w 10972800"/>
              <a:gd name="connsiteY5" fmla="*/ 2133600 h 2133600"/>
              <a:gd name="connisteX6" fmla="*/ 203200 w 10972800"/>
              <a:gd name="connsiteY6" fmla="*/ 2133600 h 2133600"/>
              <a:gd name="connisteX7" fmla="*/ 0 w 10972800"/>
              <a:gd name="connsiteY7" fmla="*/ 1930400 h 2133600"/>
              <a:gd name="connisteX8" fmla="*/ 0 w 10972800"/>
              <a:gd name="connsiteY8" fmla="*/ 203200 h 2133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0972800" h="21336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10769600" y="0"/>
                </a:lnTo>
                <a:cubicBezTo>
                  <a:pt x="10881824" y="0"/>
                  <a:pt x="10972800" y="90976"/>
                  <a:pt x="10972800" y="203200"/>
                </a:cubicBezTo>
                <a:lnTo>
                  <a:pt x="10972800" y="1930400"/>
                </a:lnTo>
                <a:cubicBezTo>
                  <a:pt x="10972800" y="2042624"/>
                  <a:pt x="10881824" y="2133600"/>
                  <a:pt x="10769600" y="2133600"/>
                </a:cubicBezTo>
                <a:lnTo>
                  <a:pt x="203200" y="2133600"/>
                </a:lnTo>
                <a:cubicBezTo>
                  <a:pt x="90976" y="2133600"/>
                  <a:pt x="0" y="2042624"/>
                  <a:pt x="0" y="19304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Microsoft YaHei UI" panose="020B0503020204020204" charset="-122"/>
                <a:ea typeface="Microsoft YaHei UI" panose="020B0503020204020204" charset="-122"/>
              </a:rPr>
              <a:t> </a:t>
            </a:r>
            <a:endParaRPr lang="zh-CN" altLang="en-US" smtClean="0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8" name="装饰  7"/>
          <p:cNvSpPr>
            <a:spLocks noGrp="1"/>
          </p:cNvSpPr>
          <p:nvPr>
            <p:ph type="body" idx="16397" hasCustomPrompt="1"/>
            <p:custDataLst>
              <p:tags r:id="rId4"/>
            </p:custDataLst>
          </p:nvPr>
        </p:nvSpPr>
        <p:spPr>
          <a:xfrm>
            <a:off x="609600" y="4114800"/>
            <a:ext cx="50800" cy="2133600"/>
          </a:xfrm>
          <a:custGeom>
            <a:avLst/>
            <a:gdLst>
              <a:gd name="connisteX0" fmla="*/ 0 w 50800"/>
              <a:gd name="connsiteY0" fmla="*/ 25400 h 2133600"/>
              <a:gd name="connisteX1" fmla="*/ 25400 w 50800"/>
              <a:gd name="connsiteY1" fmla="*/ 0 h 2133600"/>
              <a:gd name="connisteX2" fmla="*/ 25400 w 50800"/>
              <a:gd name="connsiteY2" fmla="*/ 0 h 2133600"/>
              <a:gd name="connisteX3" fmla="*/ 50800 w 50800"/>
              <a:gd name="connsiteY3" fmla="*/ 25400 h 2133600"/>
              <a:gd name="connisteX4" fmla="*/ 50800 w 50800"/>
              <a:gd name="connsiteY4" fmla="*/ 2108200 h 2133600"/>
              <a:gd name="connisteX5" fmla="*/ 25400 w 50800"/>
              <a:gd name="connsiteY5" fmla="*/ 2133600 h 2133600"/>
              <a:gd name="connisteX6" fmla="*/ 25400 w 50800"/>
              <a:gd name="connsiteY6" fmla="*/ 2133600 h 2133600"/>
              <a:gd name="connisteX7" fmla="*/ 0 w 50800"/>
              <a:gd name="connsiteY7" fmla="*/ 2108200 h 2133600"/>
              <a:gd name="connisteX8" fmla="*/ 0 w 50800"/>
              <a:gd name="connsiteY8" fmla="*/ 25400 h 2133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21336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2108200"/>
                </a:lnTo>
                <a:cubicBezTo>
                  <a:pt x="50800" y="2122228"/>
                  <a:pt x="39428" y="2133600"/>
                  <a:pt x="25400" y="2133600"/>
                </a:cubicBezTo>
                <a:lnTo>
                  <a:pt x="25400" y="2133600"/>
                </a:lnTo>
                <a:cubicBezTo>
                  <a:pt x="11372" y="2133600"/>
                  <a:pt x="0" y="2122228"/>
                  <a:pt x="0" y="21082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 marL="0" indent="0"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Microsoft YaHei UI" panose="020B0503020204020204" charset="-122"/>
                <a:ea typeface="Microsoft YaHei UI" panose="020B0503020204020204" charset="-122"/>
              </a:rPr>
              <a:t> </a:t>
            </a:r>
            <a:endParaRPr lang="zh-CN" altLang="en-US" smtClean="0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9" name="文本占位符 8"/>
          <p:cNvSpPr>
            <a:spLocks noGrp="1"/>
          </p:cNvSpPr>
          <p:nvPr>
            <p:ph type="body" idx="16386" hasCustomPrompt="1"/>
            <p:custDataLst>
              <p:tags r:id="rId5"/>
            </p:custDataLst>
          </p:nvPr>
        </p:nvSpPr>
        <p:spPr>
          <a:xfrm>
            <a:off x="762000" y="4114800"/>
            <a:ext cx="1676400" cy="8128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Microsoft YaHei UI" panose="020B0503020204020204" charset="-122"/>
                <a:ea typeface="Microsoft YaHei UI" panose="020B0503020204020204" charset="-122"/>
              </a:rPr>
              <a:t>单击此处添加项标题</a:t>
            </a:r>
            <a:endParaRPr lang="zh-CN" altLang="en-US" smtClean="0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10" name="文本占位符 9"/>
          <p:cNvSpPr>
            <a:spLocks noGrp="1"/>
          </p:cNvSpPr>
          <p:nvPr>
            <p:ph type="body" idx="16387" hasCustomPrompt="1"/>
            <p:custDataLst>
              <p:tags r:id="rId6"/>
            </p:custDataLst>
          </p:nvPr>
        </p:nvSpPr>
        <p:spPr>
          <a:xfrm>
            <a:off x="762000" y="5029200"/>
            <a:ext cx="16764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Microsoft YaHei UI" panose="020B0503020204020204" charset="-122"/>
                <a:ea typeface="Microsoft YaHei UI" panose="020B0503020204020204" charset="-122"/>
              </a:rPr>
              <a:t>单击此处添加项正文</a:t>
            </a:r>
            <a:endParaRPr lang="zh-CN" altLang="en-US" smtClean="0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11" name="装饰  0"/>
          <p:cNvSpPr>
            <a:spLocks noGrp="1"/>
          </p:cNvSpPr>
          <p:nvPr>
            <p:ph type="body" idx="16398" hasCustomPrompt="1"/>
            <p:custDataLst>
              <p:tags r:id="rId7"/>
            </p:custDataLst>
          </p:nvPr>
        </p:nvSpPr>
        <p:spPr>
          <a:xfrm>
            <a:off x="2895600" y="4114800"/>
            <a:ext cx="50800" cy="2133600"/>
          </a:xfrm>
          <a:custGeom>
            <a:avLst/>
            <a:gdLst>
              <a:gd name="connisteX0" fmla="*/ 0 w 50800"/>
              <a:gd name="connsiteY0" fmla="*/ 25400 h 2133600"/>
              <a:gd name="connisteX1" fmla="*/ 25400 w 50800"/>
              <a:gd name="connsiteY1" fmla="*/ 0 h 2133600"/>
              <a:gd name="connisteX2" fmla="*/ 25400 w 50800"/>
              <a:gd name="connsiteY2" fmla="*/ 0 h 2133600"/>
              <a:gd name="connisteX3" fmla="*/ 50800 w 50800"/>
              <a:gd name="connsiteY3" fmla="*/ 25400 h 2133600"/>
              <a:gd name="connisteX4" fmla="*/ 50800 w 50800"/>
              <a:gd name="connsiteY4" fmla="*/ 2108200 h 2133600"/>
              <a:gd name="connisteX5" fmla="*/ 25400 w 50800"/>
              <a:gd name="connsiteY5" fmla="*/ 2133600 h 2133600"/>
              <a:gd name="connisteX6" fmla="*/ 25400 w 50800"/>
              <a:gd name="connsiteY6" fmla="*/ 2133600 h 2133600"/>
              <a:gd name="connisteX7" fmla="*/ 0 w 50800"/>
              <a:gd name="connsiteY7" fmla="*/ 2108200 h 2133600"/>
              <a:gd name="connisteX8" fmla="*/ 0 w 50800"/>
              <a:gd name="connsiteY8" fmla="*/ 25400 h 2133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21336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2108200"/>
                </a:lnTo>
                <a:cubicBezTo>
                  <a:pt x="50800" y="2122228"/>
                  <a:pt x="39428" y="2133600"/>
                  <a:pt x="25400" y="2133600"/>
                </a:cubicBezTo>
                <a:lnTo>
                  <a:pt x="25400" y="2133600"/>
                </a:lnTo>
                <a:cubicBezTo>
                  <a:pt x="11372" y="2133600"/>
                  <a:pt x="0" y="2122228"/>
                  <a:pt x="0" y="21082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 marL="0" indent="0"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Microsoft YaHei UI" panose="020B0503020204020204" charset="-122"/>
                <a:ea typeface="Microsoft YaHei UI" panose="020B0503020204020204" charset="-122"/>
              </a:rPr>
              <a:t> </a:t>
            </a:r>
            <a:endParaRPr lang="zh-CN" altLang="en-US" smtClean="0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12" name="文本占位符 11"/>
          <p:cNvSpPr>
            <a:spLocks noGrp="1"/>
          </p:cNvSpPr>
          <p:nvPr>
            <p:ph type="body" idx="16388" hasCustomPrompt="1"/>
            <p:custDataLst>
              <p:tags r:id="rId8"/>
            </p:custDataLst>
          </p:nvPr>
        </p:nvSpPr>
        <p:spPr>
          <a:xfrm>
            <a:off x="3048000" y="4114800"/>
            <a:ext cx="1676400" cy="8128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Microsoft YaHei UI" panose="020B0503020204020204" charset="-122"/>
                <a:ea typeface="Microsoft YaHei UI" panose="020B0503020204020204" charset="-122"/>
              </a:rPr>
              <a:t>单击此处添加项标题</a:t>
            </a:r>
            <a:endParaRPr lang="zh-CN" altLang="en-US" smtClean="0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13" name="文本占位符 12"/>
          <p:cNvSpPr>
            <a:spLocks noGrp="1"/>
          </p:cNvSpPr>
          <p:nvPr>
            <p:ph type="body" idx="16389" hasCustomPrompt="1"/>
            <p:custDataLst>
              <p:tags r:id="rId9"/>
            </p:custDataLst>
          </p:nvPr>
        </p:nvSpPr>
        <p:spPr>
          <a:xfrm>
            <a:off x="3048000" y="5029200"/>
            <a:ext cx="16764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Microsoft YaHei UI" panose="020B0503020204020204" charset="-122"/>
                <a:ea typeface="Microsoft YaHei UI" panose="020B0503020204020204" charset="-122"/>
              </a:rPr>
              <a:t>单击此处添加项正文</a:t>
            </a:r>
            <a:endParaRPr lang="zh-CN" altLang="en-US" smtClean="0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14" name="装饰  3"/>
          <p:cNvSpPr>
            <a:spLocks noGrp="1"/>
          </p:cNvSpPr>
          <p:nvPr>
            <p:ph type="body" idx="16399" hasCustomPrompt="1"/>
            <p:custDataLst>
              <p:tags r:id="rId10"/>
            </p:custDataLst>
          </p:nvPr>
        </p:nvSpPr>
        <p:spPr>
          <a:xfrm>
            <a:off x="5181600" y="4114800"/>
            <a:ext cx="50800" cy="2133600"/>
          </a:xfrm>
          <a:custGeom>
            <a:avLst/>
            <a:gdLst>
              <a:gd name="connisteX0" fmla="*/ 0 w 50800"/>
              <a:gd name="connsiteY0" fmla="*/ 25400 h 2133600"/>
              <a:gd name="connisteX1" fmla="*/ 25400 w 50800"/>
              <a:gd name="connsiteY1" fmla="*/ 0 h 2133600"/>
              <a:gd name="connisteX2" fmla="*/ 25400 w 50800"/>
              <a:gd name="connsiteY2" fmla="*/ 0 h 2133600"/>
              <a:gd name="connisteX3" fmla="*/ 50800 w 50800"/>
              <a:gd name="connsiteY3" fmla="*/ 25400 h 2133600"/>
              <a:gd name="connisteX4" fmla="*/ 50800 w 50800"/>
              <a:gd name="connsiteY4" fmla="*/ 2108200 h 2133600"/>
              <a:gd name="connisteX5" fmla="*/ 25400 w 50800"/>
              <a:gd name="connsiteY5" fmla="*/ 2133600 h 2133600"/>
              <a:gd name="connisteX6" fmla="*/ 25400 w 50800"/>
              <a:gd name="connsiteY6" fmla="*/ 2133600 h 2133600"/>
              <a:gd name="connisteX7" fmla="*/ 0 w 50800"/>
              <a:gd name="connsiteY7" fmla="*/ 2108200 h 2133600"/>
              <a:gd name="connisteX8" fmla="*/ 0 w 50800"/>
              <a:gd name="connsiteY8" fmla="*/ 25400 h 2133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21336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2108200"/>
                </a:lnTo>
                <a:cubicBezTo>
                  <a:pt x="50800" y="2122228"/>
                  <a:pt x="39428" y="2133600"/>
                  <a:pt x="25400" y="2133600"/>
                </a:cubicBezTo>
                <a:lnTo>
                  <a:pt x="25400" y="2133600"/>
                </a:lnTo>
                <a:cubicBezTo>
                  <a:pt x="11372" y="2133600"/>
                  <a:pt x="0" y="2122228"/>
                  <a:pt x="0" y="21082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 marL="0" indent="0"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Microsoft YaHei UI" panose="020B0503020204020204" charset="-122"/>
                <a:ea typeface="Microsoft YaHei UI" panose="020B0503020204020204" charset="-122"/>
              </a:rPr>
              <a:t> </a:t>
            </a:r>
            <a:endParaRPr lang="zh-CN" altLang="en-US" smtClean="0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15" name="文本占位符 14"/>
          <p:cNvSpPr>
            <a:spLocks noGrp="1"/>
          </p:cNvSpPr>
          <p:nvPr>
            <p:ph type="body" idx="16390" hasCustomPrompt="1"/>
            <p:custDataLst>
              <p:tags r:id="rId11"/>
            </p:custDataLst>
          </p:nvPr>
        </p:nvSpPr>
        <p:spPr>
          <a:xfrm>
            <a:off x="5334000" y="4114800"/>
            <a:ext cx="1676400" cy="8128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Microsoft YaHei UI" panose="020B0503020204020204" charset="-122"/>
                <a:ea typeface="Microsoft YaHei UI" panose="020B0503020204020204" charset="-122"/>
              </a:rPr>
              <a:t>单击此处添加项标题</a:t>
            </a:r>
            <a:endParaRPr lang="zh-CN" altLang="en-US" smtClean="0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16" name="文本占位符 15"/>
          <p:cNvSpPr>
            <a:spLocks noGrp="1"/>
          </p:cNvSpPr>
          <p:nvPr>
            <p:ph type="body" idx="16391" hasCustomPrompt="1"/>
            <p:custDataLst>
              <p:tags r:id="rId12"/>
            </p:custDataLst>
          </p:nvPr>
        </p:nvSpPr>
        <p:spPr>
          <a:xfrm>
            <a:off x="5334000" y="5029200"/>
            <a:ext cx="16764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Microsoft YaHei UI" panose="020B0503020204020204" charset="-122"/>
                <a:ea typeface="Microsoft YaHei UI" panose="020B0503020204020204" charset="-122"/>
              </a:rPr>
              <a:t>单击此处添加项正文</a:t>
            </a:r>
            <a:endParaRPr lang="zh-CN" altLang="en-US" smtClean="0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17" name="装饰  6"/>
          <p:cNvSpPr>
            <a:spLocks noGrp="1"/>
          </p:cNvSpPr>
          <p:nvPr>
            <p:ph type="body" idx="16400" hasCustomPrompt="1"/>
            <p:custDataLst>
              <p:tags r:id="rId13"/>
            </p:custDataLst>
          </p:nvPr>
        </p:nvSpPr>
        <p:spPr>
          <a:xfrm>
            <a:off x="7467600" y="4114800"/>
            <a:ext cx="50800" cy="2133600"/>
          </a:xfrm>
          <a:custGeom>
            <a:avLst/>
            <a:gdLst>
              <a:gd name="connisteX0" fmla="*/ 0 w 50800"/>
              <a:gd name="connsiteY0" fmla="*/ 25400 h 2133600"/>
              <a:gd name="connisteX1" fmla="*/ 25400 w 50800"/>
              <a:gd name="connsiteY1" fmla="*/ 0 h 2133600"/>
              <a:gd name="connisteX2" fmla="*/ 25400 w 50800"/>
              <a:gd name="connsiteY2" fmla="*/ 0 h 2133600"/>
              <a:gd name="connisteX3" fmla="*/ 50800 w 50800"/>
              <a:gd name="connsiteY3" fmla="*/ 25400 h 2133600"/>
              <a:gd name="connisteX4" fmla="*/ 50800 w 50800"/>
              <a:gd name="connsiteY4" fmla="*/ 2108200 h 2133600"/>
              <a:gd name="connisteX5" fmla="*/ 25400 w 50800"/>
              <a:gd name="connsiteY5" fmla="*/ 2133600 h 2133600"/>
              <a:gd name="connisteX6" fmla="*/ 25400 w 50800"/>
              <a:gd name="connsiteY6" fmla="*/ 2133600 h 2133600"/>
              <a:gd name="connisteX7" fmla="*/ 0 w 50800"/>
              <a:gd name="connsiteY7" fmla="*/ 2108200 h 2133600"/>
              <a:gd name="connisteX8" fmla="*/ 0 w 50800"/>
              <a:gd name="connsiteY8" fmla="*/ 25400 h 2133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21336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2108200"/>
                </a:lnTo>
                <a:cubicBezTo>
                  <a:pt x="50800" y="2122228"/>
                  <a:pt x="39428" y="2133600"/>
                  <a:pt x="25400" y="2133600"/>
                </a:cubicBezTo>
                <a:lnTo>
                  <a:pt x="25400" y="2133600"/>
                </a:lnTo>
                <a:cubicBezTo>
                  <a:pt x="11372" y="2133600"/>
                  <a:pt x="0" y="2122228"/>
                  <a:pt x="0" y="21082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 marL="0" indent="0"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Microsoft YaHei UI" panose="020B0503020204020204" charset="-122"/>
                <a:ea typeface="Microsoft YaHei UI" panose="020B0503020204020204" charset="-122"/>
              </a:rPr>
              <a:t> </a:t>
            </a:r>
            <a:endParaRPr lang="zh-CN" altLang="en-US" smtClean="0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18" name="文本占位符 17"/>
          <p:cNvSpPr>
            <a:spLocks noGrp="1"/>
          </p:cNvSpPr>
          <p:nvPr>
            <p:ph type="body" idx="16392" hasCustomPrompt="1"/>
            <p:custDataLst>
              <p:tags r:id="rId14"/>
            </p:custDataLst>
          </p:nvPr>
        </p:nvSpPr>
        <p:spPr>
          <a:xfrm>
            <a:off x="7620000" y="4114800"/>
            <a:ext cx="1676400" cy="8128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Microsoft YaHei UI" panose="020B0503020204020204" charset="-122"/>
                <a:ea typeface="Microsoft YaHei UI" panose="020B0503020204020204" charset="-122"/>
              </a:rPr>
              <a:t>单击此处添加项标题</a:t>
            </a:r>
            <a:endParaRPr lang="zh-CN" altLang="en-US" smtClean="0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19" name="文本占位符 18"/>
          <p:cNvSpPr>
            <a:spLocks noGrp="1"/>
          </p:cNvSpPr>
          <p:nvPr>
            <p:ph type="body" idx="16393" hasCustomPrompt="1"/>
            <p:custDataLst>
              <p:tags r:id="rId15"/>
            </p:custDataLst>
          </p:nvPr>
        </p:nvSpPr>
        <p:spPr>
          <a:xfrm>
            <a:off x="7620000" y="5029200"/>
            <a:ext cx="16764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Microsoft YaHei UI" panose="020B0503020204020204" charset="-122"/>
                <a:ea typeface="Microsoft YaHei UI" panose="020B0503020204020204" charset="-122"/>
              </a:rPr>
              <a:t>单击此处添加项正文</a:t>
            </a:r>
            <a:endParaRPr lang="zh-CN" altLang="en-US" smtClean="0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20" name="装饰  9"/>
          <p:cNvSpPr>
            <a:spLocks noGrp="1"/>
          </p:cNvSpPr>
          <p:nvPr>
            <p:ph type="body" idx="16401" hasCustomPrompt="1"/>
            <p:custDataLst>
              <p:tags r:id="rId16"/>
            </p:custDataLst>
          </p:nvPr>
        </p:nvSpPr>
        <p:spPr>
          <a:xfrm>
            <a:off x="9753600" y="4114800"/>
            <a:ext cx="50800" cy="2133600"/>
          </a:xfrm>
          <a:custGeom>
            <a:avLst/>
            <a:gdLst>
              <a:gd name="connisteX0" fmla="*/ 0 w 50800"/>
              <a:gd name="connsiteY0" fmla="*/ 25400 h 2133600"/>
              <a:gd name="connisteX1" fmla="*/ 25400 w 50800"/>
              <a:gd name="connsiteY1" fmla="*/ 0 h 2133600"/>
              <a:gd name="connisteX2" fmla="*/ 25400 w 50800"/>
              <a:gd name="connsiteY2" fmla="*/ 0 h 2133600"/>
              <a:gd name="connisteX3" fmla="*/ 50800 w 50800"/>
              <a:gd name="connsiteY3" fmla="*/ 25400 h 2133600"/>
              <a:gd name="connisteX4" fmla="*/ 50800 w 50800"/>
              <a:gd name="connsiteY4" fmla="*/ 2108200 h 2133600"/>
              <a:gd name="connisteX5" fmla="*/ 25400 w 50800"/>
              <a:gd name="connsiteY5" fmla="*/ 2133600 h 2133600"/>
              <a:gd name="connisteX6" fmla="*/ 25400 w 50800"/>
              <a:gd name="connsiteY6" fmla="*/ 2133600 h 2133600"/>
              <a:gd name="connisteX7" fmla="*/ 0 w 50800"/>
              <a:gd name="connsiteY7" fmla="*/ 2108200 h 2133600"/>
              <a:gd name="connisteX8" fmla="*/ 0 w 50800"/>
              <a:gd name="connsiteY8" fmla="*/ 25400 h 2133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21336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2108200"/>
                </a:lnTo>
                <a:cubicBezTo>
                  <a:pt x="50800" y="2122228"/>
                  <a:pt x="39428" y="2133600"/>
                  <a:pt x="25400" y="2133600"/>
                </a:cubicBezTo>
                <a:lnTo>
                  <a:pt x="25400" y="2133600"/>
                </a:lnTo>
                <a:cubicBezTo>
                  <a:pt x="11372" y="2133600"/>
                  <a:pt x="0" y="2122228"/>
                  <a:pt x="0" y="21082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 marL="0" indent="0"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Microsoft YaHei UI" panose="020B0503020204020204" charset="-122"/>
                <a:ea typeface="Microsoft YaHei UI" panose="020B0503020204020204" charset="-122"/>
              </a:rPr>
              <a:t> </a:t>
            </a:r>
            <a:endParaRPr lang="zh-CN" altLang="en-US" smtClean="0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21" name="文本占位符 20"/>
          <p:cNvSpPr>
            <a:spLocks noGrp="1"/>
          </p:cNvSpPr>
          <p:nvPr>
            <p:ph type="body" idx="16394" hasCustomPrompt="1"/>
            <p:custDataLst>
              <p:tags r:id="rId17"/>
            </p:custDataLst>
          </p:nvPr>
        </p:nvSpPr>
        <p:spPr>
          <a:xfrm>
            <a:off x="9906000" y="4114800"/>
            <a:ext cx="1676400" cy="8128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Microsoft YaHei UI" panose="020B0503020204020204" charset="-122"/>
                <a:ea typeface="Microsoft YaHei UI" panose="020B0503020204020204" charset="-122"/>
              </a:rPr>
              <a:t>单击此处添加项标题</a:t>
            </a:r>
            <a:endParaRPr lang="zh-CN" altLang="en-US" smtClean="0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22" name="文本占位符 21"/>
          <p:cNvSpPr>
            <a:spLocks noGrp="1"/>
          </p:cNvSpPr>
          <p:nvPr>
            <p:ph type="body" idx="16395" hasCustomPrompt="1"/>
            <p:custDataLst>
              <p:tags r:id="rId18"/>
            </p:custDataLst>
          </p:nvPr>
        </p:nvSpPr>
        <p:spPr>
          <a:xfrm>
            <a:off x="9906000" y="5029200"/>
            <a:ext cx="16764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Microsoft YaHei UI" panose="020B0503020204020204" charset="-122"/>
                <a:ea typeface="Microsoft YaHei UI" panose="020B0503020204020204" charset="-122"/>
              </a:rPr>
              <a:t>单击此处添加项正文</a:t>
            </a:r>
            <a:endParaRPr lang="zh-CN" altLang="en-US" smtClean="0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59_3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2522B-0F24-4480-B9DD-A9474A6880D6}" type="datetimeFigureOut">
              <a:rPr lang="zh-CN" altLang="en-US" smtClean="0">
                <a:latin typeface="Microsoft YaHei UI" panose="020B0503020204020204" charset="-122"/>
                <a:ea typeface="Microsoft YaHei UI" panose="020B0503020204020204" charset="-122"/>
              </a:rPr>
            </a:fld>
            <a:endParaRPr lang="zh-CN" altLang="en-US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F26B5-172A-4DC2-B0B7-181CFC56B87C}" type="slidenum">
              <a:rPr lang="zh-CN" altLang="en-US" smtClean="0">
                <a:latin typeface="Microsoft YaHei UI" panose="020B0503020204020204" charset="-122"/>
                <a:ea typeface="Microsoft YaHei UI" panose="020B0503020204020204" charset="-122"/>
              </a:rPr>
            </a:fld>
            <a:endParaRPr lang="zh-CN" altLang="en-US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6" name="标题 5"/>
          <p:cNvSpPr>
            <a:spLocks noGrp="1"/>
          </p:cNvSpPr>
          <p:nvPr>
            <p:ph type="ctrTitle" idx="16385" hasCustomPrompt="1"/>
            <p:custDataLst>
              <p:tags r:id="rId2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>
                <a:latin typeface="Microsoft YaHei UI" panose="020B0503020204020204" charset="-122"/>
                <a:ea typeface="Microsoft YaHei UI" panose="020B0503020204020204" charset="-122"/>
              </a:rPr>
              <a:t>单击此处添加标题</a:t>
            </a:r>
            <a:endParaRPr lang="zh-CN" altLang="en-US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idx="16388" hasCustomPrompt="1"/>
            <p:custDataLst>
              <p:tags r:id="rId3"/>
            </p:custDataLst>
          </p:nvPr>
        </p:nvSpPr>
        <p:spPr>
          <a:xfrm>
            <a:off x="609600" y="3759200"/>
            <a:ext cx="10972800" cy="2489200"/>
          </a:xfrm>
          <a:custGeom>
            <a:avLst/>
            <a:gdLst>
              <a:gd name="connisteX0" fmla="*/ 0 w 10972800"/>
              <a:gd name="connsiteY0" fmla="*/ 203200 h 2489200"/>
              <a:gd name="connisteX1" fmla="*/ 203200 w 10972800"/>
              <a:gd name="connsiteY1" fmla="*/ 0 h 2489200"/>
              <a:gd name="connisteX2" fmla="*/ 10769600 w 10972800"/>
              <a:gd name="connsiteY2" fmla="*/ 0 h 2489200"/>
              <a:gd name="connisteX3" fmla="*/ 10972800 w 10972800"/>
              <a:gd name="connsiteY3" fmla="*/ 203200 h 2489200"/>
              <a:gd name="connisteX4" fmla="*/ 10972800 w 10972800"/>
              <a:gd name="connsiteY4" fmla="*/ 2286000 h 2489200"/>
              <a:gd name="connisteX5" fmla="*/ 10769600 w 10972800"/>
              <a:gd name="connsiteY5" fmla="*/ 2489200 h 2489200"/>
              <a:gd name="connisteX6" fmla="*/ 203200 w 10972800"/>
              <a:gd name="connsiteY6" fmla="*/ 2489200 h 2489200"/>
              <a:gd name="connisteX7" fmla="*/ 0 w 10972800"/>
              <a:gd name="connsiteY7" fmla="*/ 2286000 h 2489200"/>
              <a:gd name="connisteX8" fmla="*/ 0 w 10972800"/>
              <a:gd name="connsiteY8" fmla="*/ 203200 h 2489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0972800" h="24892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10769600" y="0"/>
                </a:lnTo>
                <a:cubicBezTo>
                  <a:pt x="10881824" y="0"/>
                  <a:pt x="10972800" y="90976"/>
                  <a:pt x="10972800" y="203200"/>
                </a:cubicBezTo>
                <a:lnTo>
                  <a:pt x="10972800" y="2286000"/>
                </a:lnTo>
                <a:cubicBezTo>
                  <a:pt x="10972800" y="2398224"/>
                  <a:pt x="10881824" y="2489200"/>
                  <a:pt x="10769600" y="2489200"/>
                </a:cubicBezTo>
                <a:lnTo>
                  <a:pt x="203200" y="2489200"/>
                </a:lnTo>
                <a:cubicBezTo>
                  <a:pt x="90976" y="2489200"/>
                  <a:pt x="0" y="2398224"/>
                  <a:pt x="0" y="22860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Microsoft YaHei UI" panose="020B0503020204020204" charset="-122"/>
                <a:ea typeface="Microsoft YaHei UI" panose="020B0503020204020204" charset="-122"/>
              </a:rPr>
              <a:t> </a:t>
            </a:r>
            <a:endParaRPr lang="zh-CN" altLang="en-US" smtClean="0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8" name="装饰  7"/>
          <p:cNvSpPr>
            <a:spLocks noGrp="1"/>
          </p:cNvSpPr>
          <p:nvPr>
            <p:ph type="body" idx="16389" hasCustomPrompt="1"/>
            <p:custDataLst>
              <p:tags r:id="rId4"/>
            </p:custDataLst>
          </p:nvPr>
        </p:nvSpPr>
        <p:spPr>
          <a:xfrm>
            <a:off x="609600" y="1524000"/>
            <a:ext cx="10972800" cy="2082800"/>
          </a:xfrm>
          <a:custGeom>
            <a:avLst/>
            <a:gdLst>
              <a:gd name="connisteX0" fmla="*/ 0 w 10972800"/>
              <a:gd name="connsiteY0" fmla="*/ 203200 h 2082800"/>
              <a:gd name="connisteX1" fmla="*/ 203200 w 10972800"/>
              <a:gd name="connsiteY1" fmla="*/ 0 h 2082800"/>
              <a:gd name="connisteX2" fmla="*/ 10769600 w 10972800"/>
              <a:gd name="connsiteY2" fmla="*/ 0 h 2082800"/>
              <a:gd name="connisteX3" fmla="*/ 10972800 w 10972800"/>
              <a:gd name="connsiteY3" fmla="*/ 203200 h 2082800"/>
              <a:gd name="connisteX4" fmla="*/ 10972800 w 10972800"/>
              <a:gd name="connsiteY4" fmla="*/ 1879600 h 2082800"/>
              <a:gd name="connisteX5" fmla="*/ 10769600 w 10972800"/>
              <a:gd name="connsiteY5" fmla="*/ 2082800 h 2082800"/>
              <a:gd name="connisteX6" fmla="*/ 203200 w 10972800"/>
              <a:gd name="connsiteY6" fmla="*/ 2082800 h 2082800"/>
              <a:gd name="connisteX7" fmla="*/ 0 w 10972800"/>
              <a:gd name="connsiteY7" fmla="*/ 1879600 h 2082800"/>
              <a:gd name="connisteX8" fmla="*/ 0 w 10972800"/>
              <a:gd name="connsiteY8" fmla="*/ 203200 h 2082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0972800" h="2082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10769600" y="0"/>
                </a:lnTo>
                <a:cubicBezTo>
                  <a:pt x="10881824" y="0"/>
                  <a:pt x="10972800" y="90976"/>
                  <a:pt x="10972800" y="203200"/>
                </a:cubicBezTo>
                <a:lnTo>
                  <a:pt x="10972800" y="1879600"/>
                </a:lnTo>
                <a:cubicBezTo>
                  <a:pt x="10972800" y="1991824"/>
                  <a:pt x="10881824" y="2082800"/>
                  <a:pt x="10769600" y="2082800"/>
                </a:cubicBezTo>
                <a:lnTo>
                  <a:pt x="203200" y="2082800"/>
                </a:lnTo>
                <a:cubicBezTo>
                  <a:pt x="90976" y="2082800"/>
                  <a:pt x="0" y="1991824"/>
                  <a:pt x="0" y="18796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10000"/>
                  <a:lumOff val="90000"/>
                </a:schemeClr>
              </a:gs>
              <a:gs pos="100000">
                <a:schemeClr val="accent1">
                  <a:lumMod val="10000"/>
                  <a:lumOff val="9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 marL="0" indent="0"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Microsoft YaHei UI" panose="020B0503020204020204" charset="-122"/>
                <a:ea typeface="Microsoft YaHei UI" panose="020B0503020204020204" charset="-122"/>
              </a:rPr>
              <a:t> </a:t>
            </a:r>
            <a:endParaRPr lang="zh-CN" altLang="en-US" smtClean="0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9" name="文本占位符 8"/>
          <p:cNvSpPr>
            <a:spLocks noGrp="1"/>
          </p:cNvSpPr>
          <p:nvPr>
            <p:ph type="body" idx="16386" hasCustomPrompt="1"/>
            <p:custDataLst>
              <p:tags r:id="rId5"/>
            </p:custDataLst>
          </p:nvPr>
        </p:nvSpPr>
        <p:spPr>
          <a:xfrm>
            <a:off x="914400" y="1828800"/>
            <a:ext cx="10363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Microsoft YaHei UI" panose="020B0503020204020204" charset="-122"/>
                <a:ea typeface="Microsoft YaHei UI" panose="020B0503020204020204" charset="-122"/>
              </a:rPr>
              <a:t>单击此处添加项标题</a:t>
            </a:r>
            <a:endParaRPr lang="zh-CN" altLang="en-US" smtClean="0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10" name="文本占位符 9"/>
          <p:cNvSpPr>
            <a:spLocks noGrp="1"/>
          </p:cNvSpPr>
          <p:nvPr>
            <p:ph type="body" idx="16387" hasCustomPrompt="1"/>
            <p:custDataLst>
              <p:tags r:id="rId6"/>
            </p:custDataLst>
          </p:nvPr>
        </p:nvSpPr>
        <p:spPr>
          <a:xfrm>
            <a:off x="914400" y="2387600"/>
            <a:ext cx="10363200" cy="914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Microsoft YaHei UI" panose="020B0503020204020204" charset="-122"/>
                <a:ea typeface="Microsoft YaHei UI" panose="020B0503020204020204" charset="-122"/>
              </a:rPr>
              <a:t>单击此处添加正文</a:t>
            </a:r>
            <a:endParaRPr lang="zh-CN" altLang="en-US" smtClean="0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14_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2522B-0F24-4480-B9DD-A9474A6880D6}" type="datetimeFigureOut">
              <a:rPr lang="zh-CN" altLang="en-US" smtClean="0">
                <a:latin typeface="Microsoft YaHei UI" panose="020B0503020204020204" charset="-122"/>
                <a:ea typeface="Microsoft YaHei UI" panose="020B0503020204020204" charset="-122"/>
              </a:rPr>
            </a:fld>
            <a:endParaRPr lang="zh-CN" altLang="en-US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F26B5-172A-4DC2-B0B7-181CFC56B87C}" type="slidenum">
              <a:rPr lang="zh-CN" altLang="en-US" smtClean="0">
                <a:latin typeface="Microsoft YaHei UI" panose="020B0503020204020204" charset="-122"/>
                <a:ea typeface="Microsoft YaHei UI" panose="020B0503020204020204" charset="-122"/>
              </a:rPr>
            </a:fld>
            <a:endParaRPr lang="zh-CN" altLang="en-US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6" name="标题 5"/>
          <p:cNvSpPr>
            <a:spLocks noGrp="1"/>
          </p:cNvSpPr>
          <p:nvPr>
            <p:ph type="ctrTitle" idx="16385" hasCustomPrompt="1"/>
            <p:custDataLst>
              <p:tags r:id="rId2"/>
            </p:custDataLst>
          </p:nvPr>
        </p:nvSpPr>
        <p:spPr>
          <a:xfrm>
            <a:off x="609600" y="533400"/>
            <a:ext cx="3429000" cy="548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>
                <a:latin typeface="Microsoft YaHei UI" panose="020B0503020204020204" charset="-122"/>
                <a:ea typeface="Microsoft YaHei UI" panose="020B0503020204020204" charset="-122"/>
              </a:rPr>
              <a:t>单击此处添加标题</a:t>
            </a:r>
            <a:endParaRPr lang="zh-CN" altLang="en-US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7" name="装饰  6"/>
          <p:cNvSpPr>
            <a:spLocks noGrp="1"/>
          </p:cNvSpPr>
          <p:nvPr>
            <p:ph type="body" idx="16387" hasCustomPrompt="1"/>
            <p:custDataLst>
              <p:tags r:id="rId3"/>
            </p:custDataLst>
          </p:nvPr>
        </p:nvSpPr>
        <p:spPr>
          <a:xfrm>
            <a:off x="4648200" y="609600"/>
            <a:ext cx="6934200" cy="5638800"/>
          </a:xfrm>
          <a:custGeom>
            <a:avLst/>
            <a:gdLst>
              <a:gd name="connisteX0" fmla="*/ 0 w 6934200"/>
              <a:gd name="connsiteY0" fmla="*/ 203200 h 5638800"/>
              <a:gd name="connisteX1" fmla="*/ 203200 w 6934200"/>
              <a:gd name="connsiteY1" fmla="*/ 0 h 5638800"/>
              <a:gd name="connisteX2" fmla="*/ 6731000 w 6934200"/>
              <a:gd name="connsiteY2" fmla="*/ 0 h 5638800"/>
              <a:gd name="connisteX3" fmla="*/ 6934200 w 6934200"/>
              <a:gd name="connsiteY3" fmla="*/ 203200 h 5638800"/>
              <a:gd name="connisteX4" fmla="*/ 6934200 w 6934200"/>
              <a:gd name="connsiteY4" fmla="*/ 5435600 h 5638800"/>
              <a:gd name="connisteX5" fmla="*/ 6731000 w 6934200"/>
              <a:gd name="connsiteY5" fmla="*/ 5638800 h 5638800"/>
              <a:gd name="connisteX6" fmla="*/ 203200 w 6934200"/>
              <a:gd name="connsiteY6" fmla="*/ 5638800 h 5638800"/>
              <a:gd name="connisteX7" fmla="*/ 0 w 6934200"/>
              <a:gd name="connsiteY7" fmla="*/ 5435600 h 5638800"/>
              <a:gd name="connisteX8" fmla="*/ 0 w 6934200"/>
              <a:gd name="connsiteY8" fmla="*/ 203200 h 5638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6934200" h="5638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6731000" y="0"/>
                </a:lnTo>
                <a:cubicBezTo>
                  <a:pt x="6843224" y="0"/>
                  <a:pt x="6934200" y="90976"/>
                  <a:pt x="6934200" y="203200"/>
                </a:cubicBezTo>
                <a:lnTo>
                  <a:pt x="6934200" y="5435600"/>
                </a:lnTo>
                <a:cubicBezTo>
                  <a:pt x="6934200" y="5547824"/>
                  <a:pt x="6843224" y="5638800"/>
                  <a:pt x="6731000" y="5638800"/>
                </a:cubicBezTo>
                <a:lnTo>
                  <a:pt x="203200" y="5638800"/>
                </a:lnTo>
                <a:cubicBezTo>
                  <a:pt x="90976" y="5638800"/>
                  <a:pt x="0" y="5547824"/>
                  <a:pt x="0" y="54356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10000"/>
                  <a:lumOff val="90000"/>
                </a:schemeClr>
              </a:gs>
              <a:gs pos="100000">
                <a:schemeClr val="accent1">
                  <a:lumMod val="10000"/>
                  <a:lumOff val="9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 marL="0" indent="0"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Microsoft YaHei UI" panose="020B0503020204020204" charset="-122"/>
                <a:ea typeface="Microsoft YaHei UI" panose="020B0503020204020204" charset="-122"/>
              </a:rPr>
              <a:t> </a:t>
            </a:r>
            <a:endParaRPr lang="zh-CN" altLang="en-US" smtClean="0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8" name="文本占位符 7"/>
          <p:cNvSpPr>
            <a:spLocks noGrp="1"/>
          </p:cNvSpPr>
          <p:nvPr>
            <p:ph type="body" idx="16386" hasCustomPrompt="1"/>
            <p:custDataLst>
              <p:tags r:id="rId4"/>
            </p:custDataLst>
          </p:nvPr>
        </p:nvSpPr>
        <p:spPr>
          <a:xfrm>
            <a:off x="5054600" y="1143000"/>
            <a:ext cx="6121400" cy="45720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Microsoft YaHei UI" panose="020B0503020204020204" charset="-122"/>
                <a:ea typeface="Microsoft YaHei UI" panose="020B0503020204020204" charset="-122"/>
              </a:rPr>
              <a:t>单击此处添加正文</a:t>
            </a:r>
            <a:endParaRPr lang="zh-CN" altLang="en-US" smtClean="0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10004_16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2522B-0F24-4480-B9DD-A9474A6880D6}" type="datetimeFigureOut">
              <a:rPr lang="zh-CN" altLang="en-US" smtClean="0">
                <a:latin typeface="Microsoft YaHei UI" panose="020B0503020204020204" charset="-122"/>
                <a:ea typeface="Microsoft YaHei UI" panose="020B0503020204020204" charset="-122"/>
              </a:rPr>
            </a:fld>
            <a:endParaRPr lang="zh-CN" altLang="en-US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F26B5-172A-4DC2-B0B7-181CFC56B87C}" type="slidenum">
              <a:rPr lang="zh-CN" altLang="en-US" smtClean="0">
                <a:latin typeface="Microsoft YaHei UI" panose="020B0503020204020204" charset="-122"/>
                <a:ea typeface="Microsoft YaHei UI" panose="020B0503020204020204" charset="-122"/>
              </a:rPr>
            </a:fld>
            <a:endParaRPr lang="zh-CN" altLang="en-US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6" name="标题 5"/>
          <p:cNvSpPr>
            <a:spLocks noGrp="1"/>
          </p:cNvSpPr>
          <p:nvPr>
            <p:ph type="ctrTitle" idx="16385" hasCustomPrompt="1"/>
            <p:custDataLst>
              <p:tags r:id="rId2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>
                <a:latin typeface="Microsoft YaHei UI" panose="020B0503020204020204" charset="-122"/>
                <a:ea typeface="Microsoft YaHei UI" panose="020B0503020204020204" charset="-122"/>
              </a:rPr>
              <a:t>单击此处添加标题</a:t>
            </a:r>
            <a:endParaRPr lang="zh-CN" altLang="en-US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7" name="装饰  6"/>
          <p:cNvSpPr>
            <a:spLocks noGrp="1"/>
          </p:cNvSpPr>
          <p:nvPr>
            <p:ph type="body" idx="16392" hasCustomPrompt="1"/>
            <p:custDataLst>
              <p:tags r:id="rId3"/>
            </p:custDataLst>
          </p:nvPr>
        </p:nvSpPr>
        <p:spPr>
          <a:xfrm>
            <a:off x="609600" y="1727200"/>
            <a:ext cx="3454400" cy="4318000"/>
          </a:xfrm>
          <a:custGeom>
            <a:avLst/>
            <a:gdLst>
              <a:gd name="connisteX0" fmla="*/ 0 w 3454400"/>
              <a:gd name="connsiteY0" fmla="*/ 203200 h 4318000"/>
              <a:gd name="connisteX1" fmla="*/ 203200 w 3454400"/>
              <a:gd name="connsiteY1" fmla="*/ 0 h 4318000"/>
              <a:gd name="connisteX2" fmla="*/ 3251200 w 3454400"/>
              <a:gd name="connsiteY2" fmla="*/ 0 h 4318000"/>
              <a:gd name="connisteX3" fmla="*/ 3454400 w 3454400"/>
              <a:gd name="connsiteY3" fmla="*/ 203200 h 4318000"/>
              <a:gd name="connisteX4" fmla="*/ 3454400 w 3454400"/>
              <a:gd name="connsiteY4" fmla="*/ 4114800 h 4318000"/>
              <a:gd name="connisteX5" fmla="*/ 3251200 w 3454400"/>
              <a:gd name="connsiteY5" fmla="*/ 4318000 h 4318000"/>
              <a:gd name="connisteX6" fmla="*/ 203200 w 3454400"/>
              <a:gd name="connsiteY6" fmla="*/ 4318000 h 4318000"/>
              <a:gd name="connisteX7" fmla="*/ 0 w 3454400"/>
              <a:gd name="connsiteY7" fmla="*/ 4114800 h 4318000"/>
              <a:gd name="connisteX8" fmla="*/ 0 w 3454400"/>
              <a:gd name="connsiteY8" fmla="*/ 203200 h 4318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3454400" h="43180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4114800"/>
                </a:lnTo>
                <a:cubicBezTo>
                  <a:pt x="3454400" y="4227024"/>
                  <a:pt x="3363424" y="4318000"/>
                  <a:pt x="3251200" y="4318000"/>
                </a:cubicBezTo>
                <a:lnTo>
                  <a:pt x="203200" y="4318000"/>
                </a:lnTo>
                <a:cubicBezTo>
                  <a:pt x="90976" y="4318000"/>
                  <a:pt x="0" y="4227024"/>
                  <a:pt x="0" y="41148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10000"/>
                  <a:lumOff val="90000"/>
                </a:schemeClr>
              </a:gs>
              <a:gs pos="100000">
                <a:schemeClr val="accent1">
                  <a:lumMod val="10000"/>
                  <a:lumOff val="9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 marL="0" indent="0"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Microsoft YaHei UI" panose="020B0503020204020204" charset="-122"/>
                <a:ea typeface="Microsoft YaHei UI" panose="020B0503020204020204" charset="-122"/>
              </a:rPr>
              <a:t> </a:t>
            </a:r>
            <a:endParaRPr lang="zh-CN" altLang="en-US" smtClean="0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8" name="文本占位符 7"/>
          <p:cNvSpPr>
            <a:spLocks noGrp="1"/>
          </p:cNvSpPr>
          <p:nvPr>
            <p:ph type="body" idx="16386" hasCustomPrompt="1"/>
            <p:custDataLst>
              <p:tags r:id="rId4"/>
            </p:custDataLst>
          </p:nvPr>
        </p:nvSpPr>
        <p:spPr>
          <a:xfrm>
            <a:off x="914400" y="2387600"/>
            <a:ext cx="2844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Microsoft YaHei UI" panose="020B0503020204020204" charset="-122"/>
                <a:ea typeface="Microsoft YaHei UI" panose="020B0503020204020204" charset="-122"/>
              </a:rPr>
              <a:t>项标题</a:t>
            </a:r>
            <a:endParaRPr lang="zh-CN" altLang="en-US" smtClean="0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9" name="文本占位符 8"/>
          <p:cNvSpPr>
            <a:spLocks noGrp="1"/>
          </p:cNvSpPr>
          <p:nvPr>
            <p:ph type="body" idx="16387" hasCustomPrompt="1"/>
            <p:custDataLst>
              <p:tags r:id="rId5"/>
            </p:custDataLst>
          </p:nvPr>
        </p:nvSpPr>
        <p:spPr>
          <a:xfrm>
            <a:off x="914400" y="2946400"/>
            <a:ext cx="2844800" cy="2438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Microsoft YaHei UI" panose="020B0503020204020204" charset="-122"/>
                <a:ea typeface="Microsoft YaHei UI" panose="020B0503020204020204" charset="-122"/>
              </a:rPr>
              <a:t>单击此处添加项正文</a:t>
            </a:r>
            <a:endParaRPr lang="zh-CN" altLang="en-US" smtClean="0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10" name="装饰  9"/>
          <p:cNvSpPr>
            <a:spLocks noGrp="1"/>
          </p:cNvSpPr>
          <p:nvPr>
            <p:ph type="body" idx="16393" hasCustomPrompt="1"/>
            <p:custDataLst>
              <p:tags r:id="rId6"/>
            </p:custDataLst>
          </p:nvPr>
        </p:nvSpPr>
        <p:spPr>
          <a:xfrm>
            <a:off x="4368800" y="1727200"/>
            <a:ext cx="3454400" cy="4318000"/>
          </a:xfrm>
          <a:custGeom>
            <a:avLst/>
            <a:gdLst>
              <a:gd name="connisteX0" fmla="*/ 0 w 3454400"/>
              <a:gd name="connsiteY0" fmla="*/ 203200 h 4318000"/>
              <a:gd name="connisteX1" fmla="*/ 203200 w 3454400"/>
              <a:gd name="connsiteY1" fmla="*/ 0 h 4318000"/>
              <a:gd name="connisteX2" fmla="*/ 3251200 w 3454400"/>
              <a:gd name="connsiteY2" fmla="*/ 0 h 4318000"/>
              <a:gd name="connisteX3" fmla="*/ 3454400 w 3454400"/>
              <a:gd name="connsiteY3" fmla="*/ 203200 h 4318000"/>
              <a:gd name="connisteX4" fmla="*/ 3454400 w 3454400"/>
              <a:gd name="connsiteY4" fmla="*/ 4114800 h 4318000"/>
              <a:gd name="connisteX5" fmla="*/ 3251200 w 3454400"/>
              <a:gd name="connsiteY5" fmla="*/ 4318000 h 4318000"/>
              <a:gd name="connisteX6" fmla="*/ 203200 w 3454400"/>
              <a:gd name="connsiteY6" fmla="*/ 4318000 h 4318000"/>
              <a:gd name="connisteX7" fmla="*/ 0 w 3454400"/>
              <a:gd name="connsiteY7" fmla="*/ 4114800 h 4318000"/>
              <a:gd name="connisteX8" fmla="*/ 0 w 3454400"/>
              <a:gd name="connsiteY8" fmla="*/ 203200 h 4318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3454400" h="43180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4114800"/>
                </a:lnTo>
                <a:cubicBezTo>
                  <a:pt x="3454400" y="4227024"/>
                  <a:pt x="3363424" y="4318000"/>
                  <a:pt x="3251200" y="4318000"/>
                </a:cubicBezTo>
                <a:lnTo>
                  <a:pt x="203200" y="4318000"/>
                </a:lnTo>
                <a:cubicBezTo>
                  <a:pt x="90976" y="4318000"/>
                  <a:pt x="0" y="4227024"/>
                  <a:pt x="0" y="41148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10000"/>
                  <a:lumOff val="90000"/>
                </a:schemeClr>
              </a:gs>
              <a:gs pos="100000">
                <a:schemeClr val="accent1">
                  <a:lumMod val="10000"/>
                  <a:lumOff val="9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 marL="0" indent="0"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Microsoft YaHei UI" panose="020B0503020204020204" charset="-122"/>
                <a:ea typeface="Microsoft YaHei UI" panose="020B0503020204020204" charset="-122"/>
              </a:rPr>
              <a:t> </a:t>
            </a:r>
            <a:endParaRPr lang="zh-CN" altLang="en-US" smtClean="0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11" name="文本占位符 10"/>
          <p:cNvSpPr>
            <a:spLocks noGrp="1"/>
          </p:cNvSpPr>
          <p:nvPr>
            <p:ph type="body" idx="16388" hasCustomPrompt="1"/>
            <p:custDataLst>
              <p:tags r:id="rId7"/>
            </p:custDataLst>
          </p:nvPr>
        </p:nvSpPr>
        <p:spPr>
          <a:xfrm>
            <a:off x="4673600" y="2387600"/>
            <a:ext cx="2844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Microsoft YaHei UI" panose="020B0503020204020204" charset="-122"/>
                <a:ea typeface="Microsoft YaHei UI" panose="020B0503020204020204" charset="-122"/>
              </a:rPr>
              <a:t>项标题</a:t>
            </a:r>
            <a:endParaRPr lang="zh-CN" altLang="en-US" smtClean="0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12" name="文本占位符 11"/>
          <p:cNvSpPr>
            <a:spLocks noGrp="1"/>
          </p:cNvSpPr>
          <p:nvPr>
            <p:ph type="body" idx="16389" hasCustomPrompt="1"/>
            <p:custDataLst>
              <p:tags r:id="rId8"/>
            </p:custDataLst>
          </p:nvPr>
        </p:nvSpPr>
        <p:spPr>
          <a:xfrm>
            <a:off x="4673600" y="2946400"/>
            <a:ext cx="2844800" cy="2438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Microsoft YaHei UI" panose="020B0503020204020204" charset="-122"/>
                <a:ea typeface="Microsoft YaHei UI" panose="020B0503020204020204" charset="-122"/>
              </a:rPr>
              <a:t>单击此处添加项正文</a:t>
            </a:r>
            <a:endParaRPr lang="zh-CN" altLang="en-US" smtClean="0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13" name="装饰  2"/>
          <p:cNvSpPr>
            <a:spLocks noGrp="1"/>
          </p:cNvSpPr>
          <p:nvPr>
            <p:ph type="body" idx="16394" hasCustomPrompt="1"/>
            <p:custDataLst>
              <p:tags r:id="rId9"/>
            </p:custDataLst>
          </p:nvPr>
        </p:nvSpPr>
        <p:spPr>
          <a:xfrm>
            <a:off x="8128000" y="1727200"/>
            <a:ext cx="3454400" cy="4318000"/>
          </a:xfrm>
          <a:custGeom>
            <a:avLst/>
            <a:gdLst>
              <a:gd name="connisteX0" fmla="*/ 0 w 3454400"/>
              <a:gd name="connsiteY0" fmla="*/ 203200 h 4318000"/>
              <a:gd name="connisteX1" fmla="*/ 203200 w 3454400"/>
              <a:gd name="connsiteY1" fmla="*/ 0 h 4318000"/>
              <a:gd name="connisteX2" fmla="*/ 3251200 w 3454400"/>
              <a:gd name="connsiteY2" fmla="*/ 0 h 4318000"/>
              <a:gd name="connisteX3" fmla="*/ 3454400 w 3454400"/>
              <a:gd name="connsiteY3" fmla="*/ 203200 h 4318000"/>
              <a:gd name="connisteX4" fmla="*/ 3454400 w 3454400"/>
              <a:gd name="connsiteY4" fmla="*/ 4114800 h 4318000"/>
              <a:gd name="connisteX5" fmla="*/ 3251200 w 3454400"/>
              <a:gd name="connsiteY5" fmla="*/ 4318000 h 4318000"/>
              <a:gd name="connisteX6" fmla="*/ 203200 w 3454400"/>
              <a:gd name="connsiteY6" fmla="*/ 4318000 h 4318000"/>
              <a:gd name="connisteX7" fmla="*/ 0 w 3454400"/>
              <a:gd name="connsiteY7" fmla="*/ 4114800 h 4318000"/>
              <a:gd name="connisteX8" fmla="*/ 0 w 3454400"/>
              <a:gd name="connsiteY8" fmla="*/ 203200 h 4318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3454400" h="43180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4114800"/>
                </a:lnTo>
                <a:cubicBezTo>
                  <a:pt x="3454400" y="4227024"/>
                  <a:pt x="3363424" y="4318000"/>
                  <a:pt x="3251200" y="4318000"/>
                </a:cubicBezTo>
                <a:lnTo>
                  <a:pt x="203200" y="4318000"/>
                </a:lnTo>
                <a:cubicBezTo>
                  <a:pt x="90976" y="4318000"/>
                  <a:pt x="0" y="4227024"/>
                  <a:pt x="0" y="41148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10000"/>
                  <a:lumOff val="90000"/>
                </a:schemeClr>
              </a:gs>
              <a:gs pos="100000">
                <a:schemeClr val="accent1">
                  <a:lumMod val="10000"/>
                  <a:lumOff val="9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 marL="0" indent="0"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Microsoft YaHei UI" panose="020B0503020204020204" charset="-122"/>
                <a:ea typeface="Microsoft YaHei UI" panose="020B0503020204020204" charset="-122"/>
              </a:rPr>
              <a:t> </a:t>
            </a:r>
            <a:endParaRPr lang="zh-CN" altLang="en-US" smtClean="0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14" name="文本占位符 13"/>
          <p:cNvSpPr>
            <a:spLocks noGrp="1"/>
          </p:cNvSpPr>
          <p:nvPr>
            <p:ph type="body" idx="16390" hasCustomPrompt="1"/>
            <p:custDataLst>
              <p:tags r:id="rId10"/>
            </p:custDataLst>
          </p:nvPr>
        </p:nvSpPr>
        <p:spPr>
          <a:xfrm>
            <a:off x="8432800" y="2387600"/>
            <a:ext cx="2844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Microsoft YaHei UI" panose="020B0503020204020204" charset="-122"/>
                <a:ea typeface="Microsoft YaHei UI" panose="020B0503020204020204" charset="-122"/>
              </a:rPr>
              <a:t>项标题</a:t>
            </a:r>
            <a:endParaRPr lang="zh-CN" altLang="en-US" smtClean="0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15" name="文本占位符 14"/>
          <p:cNvSpPr>
            <a:spLocks noGrp="1"/>
          </p:cNvSpPr>
          <p:nvPr>
            <p:ph type="body" idx="16391" hasCustomPrompt="1"/>
            <p:custDataLst>
              <p:tags r:id="rId11"/>
            </p:custDataLst>
          </p:nvPr>
        </p:nvSpPr>
        <p:spPr>
          <a:xfrm>
            <a:off x="8432800" y="2946400"/>
            <a:ext cx="2844800" cy="2438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Microsoft YaHei UI" panose="020B0503020204020204" charset="-122"/>
                <a:ea typeface="Microsoft YaHei UI" panose="020B0503020204020204" charset="-122"/>
              </a:rPr>
              <a:t>单击此处添加项正文</a:t>
            </a:r>
            <a:endParaRPr lang="zh-CN" altLang="en-US" smtClean="0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10014_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2522B-0F24-4480-B9DD-A9474A6880D6}" type="datetimeFigureOut">
              <a:rPr lang="zh-CN" altLang="en-US" smtClean="0">
                <a:latin typeface="Microsoft YaHei UI" panose="020B0503020204020204" charset="-122"/>
                <a:ea typeface="Microsoft YaHei UI" panose="020B0503020204020204" charset="-122"/>
              </a:rPr>
            </a:fld>
            <a:endParaRPr lang="zh-CN" altLang="en-US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F26B5-172A-4DC2-B0B7-181CFC56B87C}" type="slidenum">
              <a:rPr lang="zh-CN" altLang="en-US" smtClean="0">
                <a:latin typeface="Microsoft YaHei UI" panose="020B0503020204020204" charset="-122"/>
                <a:ea typeface="Microsoft YaHei UI" panose="020B0503020204020204" charset="-122"/>
              </a:rPr>
            </a:fld>
            <a:endParaRPr lang="zh-CN" altLang="en-US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6" name="标题 5"/>
          <p:cNvSpPr>
            <a:spLocks noGrp="1"/>
          </p:cNvSpPr>
          <p:nvPr>
            <p:ph type="ctrTitle" idx="16385" hasCustomPrompt="1"/>
            <p:custDataLst>
              <p:tags r:id="rId2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>
                <a:latin typeface="Microsoft YaHei UI" panose="020B0503020204020204" charset="-122"/>
                <a:ea typeface="Microsoft YaHei UI" panose="020B0503020204020204" charset="-122"/>
              </a:rPr>
              <a:t>单击此处添加标题</a:t>
            </a:r>
            <a:endParaRPr lang="zh-CN" altLang="en-US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idx="16388" hasCustomPrompt="1"/>
            <p:custDataLst>
              <p:tags r:id="rId3"/>
            </p:custDataLst>
          </p:nvPr>
        </p:nvSpPr>
        <p:spPr>
          <a:xfrm>
            <a:off x="609600" y="1524000"/>
            <a:ext cx="5588000" cy="4724400"/>
          </a:xfrm>
          <a:custGeom>
            <a:avLst/>
            <a:gdLst>
              <a:gd name="connisteX0" fmla="*/ 0 w 5588000"/>
              <a:gd name="connsiteY0" fmla="*/ 203200 h 4724400"/>
              <a:gd name="connisteX1" fmla="*/ 203200 w 5588000"/>
              <a:gd name="connsiteY1" fmla="*/ 0 h 4724400"/>
              <a:gd name="connisteX2" fmla="*/ 5384800 w 5588000"/>
              <a:gd name="connsiteY2" fmla="*/ 0 h 4724400"/>
              <a:gd name="connisteX3" fmla="*/ 5588000 w 5588000"/>
              <a:gd name="connsiteY3" fmla="*/ 203200 h 4724400"/>
              <a:gd name="connisteX4" fmla="*/ 5588000 w 5588000"/>
              <a:gd name="connsiteY4" fmla="*/ 4521200 h 4724400"/>
              <a:gd name="connisteX5" fmla="*/ 5384800 w 5588000"/>
              <a:gd name="connsiteY5" fmla="*/ 4724400 h 4724400"/>
              <a:gd name="connisteX6" fmla="*/ 203200 w 5588000"/>
              <a:gd name="connsiteY6" fmla="*/ 4724400 h 4724400"/>
              <a:gd name="connisteX7" fmla="*/ 0 w 5588000"/>
              <a:gd name="connsiteY7" fmla="*/ 4521200 h 4724400"/>
              <a:gd name="connisteX8" fmla="*/ 0 w 5588000"/>
              <a:gd name="connsiteY8" fmla="*/ 203200 h 472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588000" h="4724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384800" y="0"/>
                </a:lnTo>
                <a:cubicBezTo>
                  <a:pt x="5497024" y="0"/>
                  <a:pt x="5588000" y="90976"/>
                  <a:pt x="5588000" y="203200"/>
                </a:cubicBezTo>
                <a:lnTo>
                  <a:pt x="5588000" y="4521200"/>
                </a:lnTo>
                <a:cubicBezTo>
                  <a:pt x="5588000" y="4633424"/>
                  <a:pt x="5497024" y="4724400"/>
                  <a:pt x="5384800" y="4724400"/>
                </a:cubicBezTo>
                <a:lnTo>
                  <a:pt x="203200" y="4724400"/>
                </a:lnTo>
                <a:cubicBezTo>
                  <a:pt x="90976" y="4724400"/>
                  <a:pt x="0" y="4633424"/>
                  <a:pt x="0" y="45212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Microsoft YaHei UI" panose="020B0503020204020204" charset="-122"/>
                <a:ea typeface="Microsoft YaHei UI" panose="020B0503020204020204" charset="-122"/>
              </a:rPr>
              <a:t> </a:t>
            </a:r>
            <a:endParaRPr lang="zh-CN" altLang="en-US" smtClean="0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8" name="文本占位符 7"/>
          <p:cNvSpPr>
            <a:spLocks noGrp="1"/>
          </p:cNvSpPr>
          <p:nvPr>
            <p:ph type="body" idx="16386" hasCustomPrompt="1"/>
            <p:custDataLst>
              <p:tags r:id="rId4"/>
            </p:custDataLst>
          </p:nvPr>
        </p:nvSpPr>
        <p:spPr>
          <a:xfrm>
            <a:off x="6502400" y="3302000"/>
            <a:ext cx="50800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Microsoft YaHei UI" panose="020B0503020204020204" charset="-122"/>
                <a:ea typeface="Microsoft YaHei UI" panose="020B0503020204020204" charset="-122"/>
              </a:rPr>
              <a:t>单击此处添加项标题</a:t>
            </a:r>
            <a:endParaRPr lang="zh-CN" altLang="en-US" smtClean="0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9" name="文本占位符 8"/>
          <p:cNvSpPr>
            <a:spLocks noGrp="1"/>
          </p:cNvSpPr>
          <p:nvPr>
            <p:ph type="body" idx="16387" hasCustomPrompt="1"/>
            <p:custDataLst>
              <p:tags r:id="rId5"/>
            </p:custDataLst>
          </p:nvPr>
        </p:nvSpPr>
        <p:spPr>
          <a:xfrm>
            <a:off x="6502400" y="3860800"/>
            <a:ext cx="50800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Microsoft YaHei UI" panose="020B0503020204020204" charset="-122"/>
                <a:ea typeface="Microsoft YaHei UI" panose="020B0503020204020204" charset="-122"/>
              </a:rPr>
              <a:t>单击此处添加项正文</a:t>
            </a:r>
            <a:endParaRPr lang="zh-CN" altLang="en-US" smtClean="0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60_5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2522B-0F24-4480-B9DD-A9474A6880D6}" type="datetimeFigureOut">
              <a:rPr lang="zh-CN" altLang="en-US" smtClean="0">
                <a:latin typeface="Microsoft YaHei UI" panose="020B0503020204020204" charset="-122"/>
                <a:ea typeface="Microsoft YaHei UI" panose="020B0503020204020204" charset="-122"/>
              </a:rPr>
            </a:fld>
            <a:endParaRPr lang="zh-CN" altLang="en-US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F26B5-172A-4DC2-B0B7-181CFC56B87C}" type="slidenum">
              <a:rPr lang="zh-CN" altLang="en-US" smtClean="0">
                <a:latin typeface="Microsoft YaHei UI" panose="020B0503020204020204" charset="-122"/>
                <a:ea typeface="Microsoft YaHei UI" panose="020B0503020204020204" charset="-122"/>
              </a:rPr>
            </a:fld>
            <a:endParaRPr lang="zh-CN" altLang="en-US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6" name="标题 5"/>
          <p:cNvSpPr>
            <a:spLocks noGrp="1"/>
          </p:cNvSpPr>
          <p:nvPr>
            <p:ph type="ctrTitle" idx="16385" hasCustomPrompt="1"/>
            <p:custDataLst>
              <p:tags r:id="rId2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>
                <a:latin typeface="Microsoft YaHei UI" panose="020B0503020204020204" charset="-122"/>
                <a:ea typeface="Microsoft YaHei UI" panose="020B0503020204020204" charset="-122"/>
              </a:rPr>
              <a:t>单击此处添加标题</a:t>
            </a:r>
            <a:endParaRPr lang="zh-CN" altLang="en-US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idx="16388" hasCustomPrompt="1"/>
            <p:custDataLst>
              <p:tags r:id="rId3"/>
            </p:custDataLst>
          </p:nvPr>
        </p:nvSpPr>
        <p:spPr>
          <a:xfrm>
            <a:off x="609600" y="1524000"/>
            <a:ext cx="6934200" cy="4724400"/>
          </a:xfrm>
          <a:custGeom>
            <a:avLst/>
            <a:gdLst>
              <a:gd name="connisteX0" fmla="*/ 0 w 6934200"/>
              <a:gd name="connsiteY0" fmla="*/ 203200 h 4724400"/>
              <a:gd name="connisteX1" fmla="*/ 203200 w 6934200"/>
              <a:gd name="connsiteY1" fmla="*/ 0 h 4724400"/>
              <a:gd name="connisteX2" fmla="*/ 6934200 w 6934200"/>
              <a:gd name="connsiteY2" fmla="*/ 0 h 4724400"/>
              <a:gd name="connisteX3" fmla="*/ 6934200 w 6934200"/>
              <a:gd name="connsiteY3" fmla="*/ 4724400 h 4724400"/>
              <a:gd name="connisteX4" fmla="*/ 203200 w 6934200"/>
              <a:gd name="connsiteY4" fmla="*/ 4724400 h 4724400"/>
              <a:gd name="connisteX5" fmla="*/ 0 w 6934200"/>
              <a:gd name="connsiteY5" fmla="*/ 4521200 h 4724400"/>
              <a:gd name="connisteX6" fmla="*/ 0 w 6934200"/>
              <a:gd name="connsiteY6" fmla="*/ 203200 h 472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6934200" h="4724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6934200" y="0"/>
                </a:lnTo>
                <a:lnTo>
                  <a:pt x="6934200" y="4724400"/>
                </a:lnTo>
                <a:lnTo>
                  <a:pt x="203200" y="4724400"/>
                </a:lnTo>
                <a:cubicBezTo>
                  <a:pt x="90976" y="4724400"/>
                  <a:pt x="0" y="4633424"/>
                  <a:pt x="0" y="45212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Microsoft YaHei UI" panose="020B0503020204020204" charset="-122"/>
                <a:ea typeface="Microsoft YaHei UI" panose="020B0503020204020204" charset="-122"/>
              </a:rPr>
              <a:t> </a:t>
            </a:r>
            <a:endParaRPr lang="zh-CN" altLang="en-US" smtClean="0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8" name="装饰  7"/>
          <p:cNvSpPr>
            <a:spLocks noGrp="1"/>
          </p:cNvSpPr>
          <p:nvPr>
            <p:ph type="body" idx="16389" hasCustomPrompt="1"/>
            <p:custDataLst>
              <p:tags r:id="rId4"/>
            </p:custDataLst>
          </p:nvPr>
        </p:nvSpPr>
        <p:spPr>
          <a:xfrm>
            <a:off x="7543800" y="1524000"/>
            <a:ext cx="4038600" cy="4724400"/>
          </a:xfrm>
          <a:custGeom>
            <a:avLst/>
            <a:gdLst>
              <a:gd name="connisteX0" fmla="*/ 0 w 4038600"/>
              <a:gd name="connsiteY0" fmla="*/ 0 h 4724400"/>
              <a:gd name="connisteX1" fmla="*/ 3835400 w 4038600"/>
              <a:gd name="connsiteY1" fmla="*/ 0 h 4724400"/>
              <a:gd name="connisteX2" fmla="*/ 4038600 w 4038600"/>
              <a:gd name="connsiteY2" fmla="*/ 203200 h 4724400"/>
              <a:gd name="connisteX3" fmla="*/ 4038600 w 4038600"/>
              <a:gd name="connsiteY3" fmla="*/ 4521200 h 4724400"/>
              <a:gd name="connisteX4" fmla="*/ 3835400 w 4038600"/>
              <a:gd name="connsiteY4" fmla="*/ 4724400 h 4724400"/>
              <a:gd name="connisteX5" fmla="*/ 0 w 4038600"/>
              <a:gd name="connsiteY5" fmla="*/ 4724400 h 4724400"/>
              <a:gd name="connisteX6" fmla="*/ 0 w 4038600"/>
              <a:gd name="connsiteY6" fmla="*/ 0 h 472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4038600" h="4724400">
                <a:moveTo>
                  <a:pt x="0" y="0"/>
                </a:moveTo>
                <a:lnTo>
                  <a:pt x="3835400" y="0"/>
                </a:lnTo>
                <a:cubicBezTo>
                  <a:pt x="3947624" y="0"/>
                  <a:pt x="4038600" y="90976"/>
                  <a:pt x="4038600" y="203200"/>
                </a:cubicBezTo>
                <a:lnTo>
                  <a:pt x="4038600" y="4521200"/>
                </a:lnTo>
                <a:cubicBezTo>
                  <a:pt x="4038600" y="4633424"/>
                  <a:pt x="3947624" y="4724400"/>
                  <a:pt x="3835400" y="4724400"/>
                </a:cubicBezTo>
                <a:lnTo>
                  <a:pt x="0" y="47244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10000"/>
                  <a:lumOff val="90000"/>
                </a:schemeClr>
              </a:gs>
              <a:gs pos="100000">
                <a:schemeClr val="accent1">
                  <a:lumMod val="10000"/>
                  <a:lumOff val="9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 marL="0" indent="0"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Microsoft YaHei UI" panose="020B0503020204020204" charset="-122"/>
                <a:ea typeface="Microsoft YaHei UI" panose="020B0503020204020204" charset="-122"/>
              </a:rPr>
              <a:t> </a:t>
            </a:r>
            <a:endParaRPr lang="zh-CN" altLang="en-US" smtClean="0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9" name="文本占位符 8"/>
          <p:cNvSpPr>
            <a:spLocks noGrp="1"/>
          </p:cNvSpPr>
          <p:nvPr>
            <p:ph type="body" idx="16386" hasCustomPrompt="1"/>
            <p:custDataLst>
              <p:tags r:id="rId5"/>
            </p:custDataLst>
          </p:nvPr>
        </p:nvSpPr>
        <p:spPr>
          <a:xfrm>
            <a:off x="8001000" y="2844800"/>
            <a:ext cx="3124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Microsoft YaHei UI" panose="020B0503020204020204" charset="-122"/>
                <a:ea typeface="Microsoft YaHei UI" panose="020B0503020204020204" charset="-122"/>
              </a:rPr>
              <a:t>单击此处添加项标题</a:t>
            </a:r>
            <a:endParaRPr lang="zh-CN" altLang="en-US" smtClean="0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10" name="文本占位符 9"/>
          <p:cNvSpPr>
            <a:spLocks noGrp="1"/>
          </p:cNvSpPr>
          <p:nvPr>
            <p:ph type="body" idx="16387" hasCustomPrompt="1"/>
            <p:custDataLst>
              <p:tags r:id="rId6"/>
            </p:custDataLst>
          </p:nvPr>
        </p:nvSpPr>
        <p:spPr>
          <a:xfrm>
            <a:off x="8001000" y="3403600"/>
            <a:ext cx="3124200" cy="15240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Microsoft YaHei UI" panose="020B0503020204020204" charset="-122"/>
                <a:ea typeface="Microsoft YaHei UI" panose="020B0503020204020204" charset="-122"/>
              </a:rPr>
              <a:t>单击此处添加正文</a:t>
            </a:r>
            <a:endParaRPr lang="zh-CN" altLang="en-US" smtClean="0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10012_5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2522B-0F24-4480-B9DD-A9474A6880D6}" type="datetimeFigureOut">
              <a:rPr lang="zh-CN" altLang="en-US" smtClean="0">
                <a:latin typeface="Microsoft YaHei UI" panose="020B0503020204020204" charset="-122"/>
                <a:ea typeface="Microsoft YaHei UI" panose="020B0503020204020204" charset="-122"/>
              </a:rPr>
            </a:fld>
            <a:endParaRPr lang="zh-CN" altLang="en-US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F26B5-172A-4DC2-B0B7-181CFC56B87C}" type="slidenum">
              <a:rPr lang="zh-CN" altLang="en-US" smtClean="0">
                <a:latin typeface="Microsoft YaHei UI" panose="020B0503020204020204" charset="-122"/>
                <a:ea typeface="Microsoft YaHei UI" panose="020B0503020204020204" charset="-122"/>
              </a:rPr>
            </a:fld>
            <a:endParaRPr lang="zh-CN" altLang="en-US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6" name="标题 5"/>
          <p:cNvSpPr>
            <a:spLocks noGrp="1"/>
          </p:cNvSpPr>
          <p:nvPr>
            <p:ph type="ctrTitle" idx="16385" hasCustomPrompt="1"/>
            <p:custDataLst>
              <p:tags r:id="rId2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>
                <a:latin typeface="Microsoft YaHei UI" panose="020B0503020204020204" charset="-122"/>
                <a:ea typeface="Microsoft YaHei UI" panose="020B0503020204020204" charset="-122"/>
              </a:rPr>
              <a:t>单击此处添加标题</a:t>
            </a:r>
            <a:endParaRPr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idx="16388" hasCustomPrompt="1"/>
            <p:custDataLst>
              <p:tags r:id="rId3"/>
            </p:custDataLst>
          </p:nvPr>
        </p:nvSpPr>
        <p:spPr>
          <a:xfrm>
            <a:off x="609600" y="1524000"/>
            <a:ext cx="5486400" cy="4724400"/>
          </a:xfrm>
          <a:custGeom>
            <a:avLst/>
            <a:gdLst>
              <a:gd name="connisteX0" fmla="*/ 0 w 5486400"/>
              <a:gd name="connsiteY0" fmla="*/ 203200 h 4724400"/>
              <a:gd name="connisteX1" fmla="*/ 203200 w 5486400"/>
              <a:gd name="connsiteY1" fmla="*/ 0 h 4724400"/>
              <a:gd name="connisteX2" fmla="*/ 5283200 w 5486400"/>
              <a:gd name="connsiteY2" fmla="*/ 0 h 4724400"/>
              <a:gd name="connisteX3" fmla="*/ 5486400 w 5486400"/>
              <a:gd name="connsiteY3" fmla="*/ 203200 h 4724400"/>
              <a:gd name="connisteX4" fmla="*/ 5486400 w 5486400"/>
              <a:gd name="connsiteY4" fmla="*/ 4521200 h 4724400"/>
              <a:gd name="connisteX5" fmla="*/ 5283200 w 5486400"/>
              <a:gd name="connsiteY5" fmla="*/ 4724400 h 4724400"/>
              <a:gd name="connisteX6" fmla="*/ 203200 w 5486400"/>
              <a:gd name="connsiteY6" fmla="*/ 4724400 h 4724400"/>
              <a:gd name="connisteX7" fmla="*/ 0 w 5486400"/>
              <a:gd name="connsiteY7" fmla="*/ 4521200 h 4724400"/>
              <a:gd name="connisteX8" fmla="*/ 0 w 5486400"/>
              <a:gd name="connsiteY8" fmla="*/ 203200 h 472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486400" h="4724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283200" y="0"/>
                </a:lnTo>
                <a:cubicBezTo>
                  <a:pt x="5395424" y="0"/>
                  <a:pt x="5486400" y="90976"/>
                  <a:pt x="5486400" y="203200"/>
                </a:cubicBezTo>
                <a:lnTo>
                  <a:pt x="5486400" y="4521200"/>
                </a:lnTo>
                <a:cubicBezTo>
                  <a:pt x="5486400" y="4633424"/>
                  <a:pt x="5395424" y="4724400"/>
                  <a:pt x="5283200" y="4724400"/>
                </a:cubicBezTo>
                <a:lnTo>
                  <a:pt x="203200" y="4724400"/>
                </a:lnTo>
                <a:cubicBezTo>
                  <a:pt x="90976" y="4724400"/>
                  <a:pt x="0" y="4633424"/>
                  <a:pt x="0" y="45212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 marL="0" indent="0">
              <a:buNone/>
              <a:defRPr/>
            </a:lvl5pPr>
          </a:lstStyle>
          <a:p>
            <a:pPr lvl="4"/>
            <a:r>
              <a:rPr lang="zh-CN" altLang="en-US" smtClean="0">
                <a:latin typeface="Microsoft YaHei UI" panose="020B0503020204020204" charset="-122"/>
                <a:ea typeface="Microsoft YaHei UI" panose="020B0503020204020204" charset="-122"/>
              </a:rPr>
              <a:t> </a:t>
            </a:r>
            <a:endParaRPr lang="zh-CN" altLang="en-US" smtClean="0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8" name="文本占位符 7"/>
          <p:cNvSpPr>
            <a:spLocks noGrp="1"/>
          </p:cNvSpPr>
          <p:nvPr>
            <p:ph type="body" idx="16386" hasCustomPrompt="1"/>
            <p:custDataLst>
              <p:tags r:id="rId4"/>
            </p:custDataLst>
          </p:nvPr>
        </p:nvSpPr>
        <p:spPr>
          <a:xfrm>
            <a:off x="6553200" y="2082800"/>
            <a:ext cx="5029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buNone/>
              <a:defRPr sz="2400" b="0" spc="0">
                <a:solidFill>
                  <a:schemeClr val="tx1"/>
                </a:solidFill>
              </a:defRPr>
            </a:lvl1pPr>
            <a:lvl5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/>
            </a:lvl5pPr>
          </a:lstStyle>
          <a:p>
            <a:pPr lvl="0"/>
            <a:r>
              <a:rPr lang="zh-CN" altLang="en-US" smtClean="0">
                <a:latin typeface="Microsoft YaHei UI" panose="020B0503020204020204" charset="-122"/>
                <a:ea typeface="Microsoft YaHei UI" panose="020B0503020204020204" charset="-122"/>
              </a:rPr>
              <a:t>单击此处添加项标题</a:t>
            </a:r>
            <a:endParaRPr lang="zh-CN" altLang="en-US" smtClean="0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9" name="文本占位符 8"/>
          <p:cNvSpPr>
            <a:spLocks noGrp="1"/>
          </p:cNvSpPr>
          <p:nvPr>
            <p:ph type="body" idx="16387" hasCustomPrompt="1"/>
            <p:custDataLst>
              <p:tags r:id="rId5"/>
            </p:custDataLst>
          </p:nvPr>
        </p:nvSpPr>
        <p:spPr>
          <a:xfrm>
            <a:off x="6553200" y="2641600"/>
            <a:ext cx="5029200" cy="30480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buNone/>
              <a:defRPr sz="1600" b="0" spc="0">
                <a:solidFill>
                  <a:schemeClr val="tx1"/>
                </a:solidFill>
              </a:defRPr>
            </a:lvl1pPr>
            <a:lvl5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/>
            </a:lvl5pPr>
          </a:lstStyle>
          <a:p>
            <a:pPr lvl="0"/>
            <a:r>
              <a:rPr lang="zh-CN" altLang="en-US" smtClean="0">
                <a:latin typeface="Microsoft YaHei UI" panose="020B0503020204020204" charset="-122"/>
                <a:ea typeface="Microsoft YaHei UI" panose="020B0503020204020204" charset="-122"/>
              </a:rPr>
              <a:t>单击此处添加正文</a:t>
            </a:r>
            <a:endParaRPr lang="zh-CN" altLang="en-US" smtClean="0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61_5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2522B-0F24-4480-B9DD-A9474A6880D6}" type="datetimeFigureOut">
              <a:rPr lang="zh-CN" altLang="en-US" smtClean="0">
                <a:latin typeface="Microsoft YaHei UI" panose="020B0503020204020204" charset="-122"/>
                <a:ea typeface="Microsoft YaHei UI" panose="020B0503020204020204" charset="-122"/>
              </a:rPr>
            </a:fld>
            <a:endParaRPr lang="zh-CN" altLang="en-US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F26B5-172A-4DC2-B0B7-181CFC56B87C}" type="slidenum">
              <a:rPr lang="zh-CN" altLang="en-US" smtClean="0">
                <a:latin typeface="Microsoft YaHei UI" panose="020B0503020204020204" charset="-122"/>
                <a:ea typeface="Microsoft YaHei UI" panose="020B0503020204020204" charset="-122"/>
              </a:rPr>
            </a:fld>
            <a:endParaRPr lang="zh-CN" altLang="en-US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6" name="标题 5"/>
          <p:cNvSpPr>
            <a:spLocks noGrp="1"/>
          </p:cNvSpPr>
          <p:nvPr>
            <p:ph type="ctrTitle" idx="16385" hasCustomPrompt="1"/>
            <p:custDataLst>
              <p:tags r:id="rId2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>
                <a:latin typeface="Microsoft YaHei UI" panose="020B0503020204020204" charset="-122"/>
                <a:ea typeface="Microsoft YaHei UI" panose="020B0503020204020204" charset="-122"/>
              </a:rPr>
              <a:t>单击此处添加标题</a:t>
            </a:r>
            <a:endParaRPr lang="zh-CN" altLang="en-US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idx="16388" hasCustomPrompt="1"/>
            <p:custDataLst>
              <p:tags r:id="rId3"/>
            </p:custDataLst>
          </p:nvPr>
        </p:nvSpPr>
        <p:spPr>
          <a:xfrm>
            <a:off x="4648200" y="1524000"/>
            <a:ext cx="6934200" cy="4724400"/>
          </a:xfrm>
          <a:custGeom>
            <a:avLst/>
            <a:gdLst>
              <a:gd name="connisteX0" fmla="*/ 0 w 6934200"/>
              <a:gd name="connsiteY0" fmla="*/ 0 h 4724400"/>
              <a:gd name="connisteX1" fmla="*/ 6731000 w 6934200"/>
              <a:gd name="connsiteY1" fmla="*/ 0 h 4724400"/>
              <a:gd name="connisteX2" fmla="*/ 6934200 w 6934200"/>
              <a:gd name="connsiteY2" fmla="*/ 203200 h 4724400"/>
              <a:gd name="connisteX3" fmla="*/ 6934200 w 6934200"/>
              <a:gd name="connsiteY3" fmla="*/ 4521200 h 4724400"/>
              <a:gd name="connisteX4" fmla="*/ 6731000 w 6934200"/>
              <a:gd name="connsiteY4" fmla="*/ 4724400 h 4724400"/>
              <a:gd name="connisteX5" fmla="*/ 0 w 6934200"/>
              <a:gd name="connsiteY5" fmla="*/ 4724400 h 4724400"/>
              <a:gd name="connisteX6" fmla="*/ 0 w 6934200"/>
              <a:gd name="connsiteY6" fmla="*/ 0 h 472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6934200" h="4724400">
                <a:moveTo>
                  <a:pt x="0" y="0"/>
                </a:moveTo>
                <a:lnTo>
                  <a:pt x="6731000" y="0"/>
                </a:lnTo>
                <a:cubicBezTo>
                  <a:pt x="6843224" y="0"/>
                  <a:pt x="6934200" y="90976"/>
                  <a:pt x="6934200" y="203200"/>
                </a:cubicBezTo>
                <a:lnTo>
                  <a:pt x="6934200" y="4521200"/>
                </a:lnTo>
                <a:cubicBezTo>
                  <a:pt x="6934200" y="4633424"/>
                  <a:pt x="6843224" y="4724400"/>
                  <a:pt x="6731000" y="4724400"/>
                </a:cubicBezTo>
                <a:lnTo>
                  <a:pt x="0" y="4724400"/>
                </a:lnTo>
                <a:lnTo>
                  <a:pt x="0" y="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Microsoft YaHei UI" panose="020B0503020204020204" charset="-122"/>
                <a:ea typeface="Microsoft YaHei UI" panose="020B0503020204020204" charset="-122"/>
              </a:rPr>
              <a:t> </a:t>
            </a:r>
            <a:endParaRPr lang="zh-CN" altLang="en-US" smtClean="0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8" name="装饰  7"/>
          <p:cNvSpPr>
            <a:spLocks noGrp="1"/>
          </p:cNvSpPr>
          <p:nvPr>
            <p:ph type="body" idx="16389" hasCustomPrompt="1"/>
            <p:custDataLst>
              <p:tags r:id="rId4"/>
            </p:custDataLst>
          </p:nvPr>
        </p:nvSpPr>
        <p:spPr>
          <a:xfrm>
            <a:off x="609600" y="1524000"/>
            <a:ext cx="4038600" cy="4724400"/>
          </a:xfrm>
          <a:custGeom>
            <a:avLst/>
            <a:gdLst>
              <a:gd name="connisteX0" fmla="*/ 0 w 4038600"/>
              <a:gd name="connsiteY0" fmla="*/ 203200 h 4724400"/>
              <a:gd name="connisteX1" fmla="*/ 203200 w 4038600"/>
              <a:gd name="connsiteY1" fmla="*/ 0 h 4724400"/>
              <a:gd name="connisteX2" fmla="*/ 4038600 w 4038600"/>
              <a:gd name="connsiteY2" fmla="*/ 0 h 4724400"/>
              <a:gd name="connisteX3" fmla="*/ 4038600 w 4038600"/>
              <a:gd name="connsiteY3" fmla="*/ 4724400 h 4724400"/>
              <a:gd name="connisteX4" fmla="*/ 203200 w 4038600"/>
              <a:gd name="connsiteY4" fmla="*/ 4724400 h 4724400"/>
              <a:gd name="connisteX5" fmla="*/ 0 w 4038600"/>
              <a:gd name="connsiteY5" fmla="*/ 4521200 h 4724400"/>
              <a:gd name="connisteX6" fmla="*/ 0 w 4038600"/>
              <a:gd name="connsiteY6" fmla="*/ 203200 h 472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4038600" h="4724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4038600" y="0"/>
                </a:lnTo>
                <a:lnTo>
                  <a:pt x="4038600" y="4724400"/>
                </a:lnTo>
                <a:lnTo>
                  <a:pt x="203200" y="4724400"/>
                </a:lnTo>
                <a:cubicBezTo>
                  <a:pt x="90976" y="4724400"/>
                  <a:pt x="0" y="4633424"/>
                  <a:pt x="0" y="4521200"/>
                </a:cubicBezTo>
                <a:lnTo>
                  <a:pt x="0" y="2032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 marL="0" indent="0"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Microsoft YaHei UI" panose="020B0503020204020204" charset="-122"/>
                <a:ea typeface="Microsoft YaHei UI" panose="020B0503020204020204" charset="-122"/>
              </a:rPr>
              <a:t> </a:t>
            </a:r>
            <a:endParaRPr lang="zh-CN" altLang="en-US" smtClean="0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9" name="文本占位符 8"/>
          <p:cNvSpPr>
            <a:spLocks noGrp="1"/>
          </p:cNvSpPr>
          <p:nvPr>
            <p:ph type="body" idx="16386" hasCustomPrompt="1"/>
            <p:custDataLst>
              <p:tags r:id="rId5"/>
            </p:custDataLst>
          </p:nvPr>
        </p:nvSpPr>
        <p:spPr>
          <a:xfrm>
            <a:off x="1066800" y="2844800"/>
            <a:ext cx="3124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>
                <a:latin typeface="Microsoft YaHei UI" panose="020B0503020204020204" charset="-122"/>
                <a:ea typeface="Microsoft YaHei UI" panose="020B0503020204020204" charset="-122"/>
              </a:rPr>
              <a:t>单击此处添加项标题</a:t>
            </a:r>
            <a:endParaRPr lang="zh-CN" altLang="en-US" smtClean="0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10" name="文本占位符 9"/>
          <p:cNvSpPr>
            <a:spLocks noGrp="1"/>
          </p:cNvSpPr>
          <p:nvPr>
            <p:ph type="body" idx="16387" hasCustomPrompt="1"/>
            <p:custDataLst>
              <p:tags r:id="rId6"/>
            </p:custDataLst>
          </p:nvPr>
        </p:nvSpPr>
        <p:spPr>
          <a:xfrm>
            <a:off x="1066800" y="3403600"/>
            <a:ext cx="3124200" cy="15240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>
                <a:latin typeface="Microsoft YaHei UI" panose="020B0503020204020204" charset="-122"/>
                <a:ea typeface="Microsoft YaHei UI" panose="020B0503020204020204" charset="-122"/>
              </a:rPr>
              <a:t>单击此处添加正文</a:t>
            </a:r>
            <a:endParaRPr lang="zh-CN" altLang="en-US" smtClean="0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26_1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2522B-0F24-4480-B9DD-A9474A6880D6}" type="datetimeFigureOut">
              <a:rPr lang="zh-CN" altLang="en-US" smtClean="0">
                <a:latin typeface="Microsoft YaHei UI" panose="020B0503020204020204" charset="-122"/>
                <a:ea typeface="Microsoft YaHei UI" panose="020B0503020204020204" charset="-122"/>
              </a:rPr>
            </a:fld>
            <a:endParaRPr lang="zh-CN" altLang="en-US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F26B5-172A-4DC2-B0B7-181CFC56B87C}" type="slidenum">
              <a:rPr lang="zh-CN" altLang="en-US" smtClean="0">
                <a:latin typeface="Microsoft YaHei UI" panose="020B0503020204020204" charset="-122"/>
                <a:ea typeface="Microsoft YaHei UI" panose="020B0503020204020204" charset="-122"/>
              </a:rPr>
            </a:fld>
            <a:endParaRPr lang="zh-CN" altLang="en-US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6" name="标题 5"/>
          <p:cNvSpPr>
            <a:spLocks noGrp="1"/>
          </p:cNvSpPr>
          <p:nvPr>
            <p:ph type="ctrTitle" idx="16385" hasCustomPrompt="1"/>
            <p:custDataLst>
              <p:tags r:id="rId2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>
                <a:latin typeface="Microsoft YaHei UI" panose="020B0503020204020204" charset="-122"/>
                <a:ea typeface="Microsoft YaHei UI" panose="020B0503020204020204" charset="-122"/>
              </a:rPr>
              <a:t>单击此处添加标题</a:t>
            </a:r>
            <a:endParaRPr lang="zh-CN" altLang="en-US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7" name="装饰  6"/>
          <p:cNvSpPr>
            <a:spLocks noGrp="1"/>
          </p:cNvSpPr>
          <p:nvPr>
            <p:ph type="body" idx="16390" hasCustomPrompt="1"/>
            <p:custDataLst>
              <p:tags r:id="rId3"/>
            </p:custDataLst>
          </p:nvPr>
        </p:nvSpPr>
        <p:spPr>
          <a:xfrm>
            <a:off x="609600" y="1524000"/>
            <a:ext cx="7416800" cy="2209800"/>
          </a:xfrm>
          <a:custGeom>
            <a:avLst/>
            <a:gdLst>
              <a:gd name="connisteX0" fmla="*/ 0 w 7416800"/>
              <a:gd name="connsiteY0" fmla="*/ 203200 h 2209800"/>
              <a:gd name="connisteX1" fmla="*/ 203200 w 7416800"/>
              <a:gd name="connsiteY1" fmla="*/ 0 h 2209800"/>
              <a:gd name="connisteX2" fmla="*/ 7416800 w 7416800"/>
              <a:gd name="connsiteY2" fmla="*/ 0 h 2209800"/>
              <a:gd name="connisteX3" fmla="*/ 7416800 w 7416800"/>
              <a:gd name="connsiteY3" fmla="*/ 2209800 h 2209800"/>
              <a:gd name="connisteX4" fmla="*/ 203200 w 7416800"/>
              <a:gd name="connsiteY4" fmla="*/ 2209800 h 2209800"/>
              <a:gd name="connisteX5" fmla="*/ 0 w 7416800"/>
              <a:gd name="connsiteY5" fmla="*/ 2006600 h 2209800"/>
              <a:gd name="connisteX6" fmla="*/ 0 w 7416800"/>
              <a:gd name="connsiteY6" fmla="*/ 20320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7416800" h="2209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7416800" y="0"/>
                </a:lnTo>
                <a:lnTo>
                  <a:pt x="7416800" y="2209800"/>
                </a:lnTo>
                <a:lnTo>
                  <a:pt x="203200" y="2209800"/>
                </a:lnTo>
                <a:cubicBezTo>
                  <a:pt x="90976" y="2209800"/>
                  <a:pt x="0" y="2118824"/>
                  <a:pt x="0" y="20066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10000"/>
                  <a:lumOff val="90000"/>
                </a:schemeClr>
              </a:gs>
              <a:gs pos="100000">
                <a:schemeClr val="accent1">
                  <a:lumMod val="10000"/>
                  <a:lumOff val="9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 marL="0" indent="0"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Microsoft YaHei UI" panose="020B0503020204020204" charset="-122"/>
                <a:ea typeface="Microsoft YaHei UI" panose="020B0503020204020204" charset="-122"/>
              </a:rPr>
              <a:t> </a:t>
            </a:r>
            <a:endParaRPr lang="zh-CN" altLang="en-US" smtClean="0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8" name="图片占位符 7"/>
          <p:cNvSpPr>
            <a:spLocks noGrp="1"/>
          </p:cNvSpPr>
          <p:nvPr>
            <p:ph type="pic" idx="16391" hasCustomPrompt="1"/>
            <p:custDataLst>
              <p:tags r:id="rId4"/>
            </p:custDataLst>
          </p:nvPr>
        </p:nvSpPr>
        <p:spPr>
          <a:xfrm>
            <a:off x="8026400" y="1524000"/>
            <a:ext cx="3556000" cy="2209800"/>
          </a:xfrm>
          <a:custGeom>
            <a:avLst/>
            <a:gdLst>
              <a:gd name="connisteX0" fmla="*/ 0 w 3556000"/>
              <a:gd name="connsiteY0" fmla="*/ 0 h 2209800"/>
              <a:gd name="connisteX1" fmla="*/ 3352800 w 3556000"/>
              <a:gd name="connsiteY1" fmla="*/ 0 h 2209800"/>
              <a:gd name="connisteX2" fmla="*/ 3556000 w 3556000"/>
              <a:gd name="connsiteY2" fmla="*/ 203200 h 2209800"/>
              <a:gd name="connisteX3" fmla="*/ 3556000 w 3556000"/>
              <a:gd name="connsiteY3" fmla="*/ 2006600 h 2209800"/>
              <a:gd name="connisteX4" fmla="*/ 3352800 w 3556000"/>
              <a:gd name="connsiteY4" fmla="*/ 2209800 h 2209800"/>
              <a:gd name="connisteX5" fmla="*/ 0 w 3556000"/>
              <a:gd name="connsiteY5" fmla="*/ 2209800 h 2209800"/>
              <a:gd name="connisteX6" fmla="*/ 0 w 3556000"/>
              <a:gd name="connsiteY6" fmla="*/ 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556000" h="2209800">
                <a:moveTo>
                  <a:pt x="0" y="0"/>
                </a:moveTo>
                <a:lnTo>
                  <a:pt x="3352800" y="0"/>
                </a:lnTo>
                <a:cubicBezTo>
                  <a:pt x="3465024" y="0"/>
                  <a:pt x="3556000" y="90976"/>
                  <a:pt x="3556000" y="203200"/>
                </a:cubicBezTo>
                <a:lnTo>
                  <a:pt x="3556000" y="2006600"/>
                </a:lnTo>
                <a:cubicBezTo>
                  <a:pt x="3556000" y="2118824"/>
                  <a:pt x="3465024" y="2209800"/>
                  <a:pt x="3352800" y="2209800"/>
                </a:cubicBezTo>
                <a:lnTo>
                  <a:pt x="0" y="2209800"/>
                </a:lnTo>
                <a:lnTo>
                  <a:pt x="0" y="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>
                <a:latin typeface="Microsoft YaHei UI" panose="020B0503020204020204" charset="-122"/>
                <a:ea typeface="Microsoft YaHei UI" panose="020B0503020204020204" charset="-122"/>
              </a:rPr>
              <a:t> </a:t>
            </a:r>
            <a:endParaRPr lang="zh-CN" altLang="en-US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9" name="文本占位符 8"/>
          <p:cNvSpPr>
            <a:spLocks noGrp="1"/>
          </p:cNvSpPr>
          <p:nvPr>
            <p:ph type="body" idx="16386" hasCustomPrompt="1"/>
            <p:custDataLst>
              <p:tags r:id="rId5"/>
            </p:custDataLst>
          </p:nvPr>
        </p:nvSpPr>
        <p:spPr>
          <a:xfrm>
            <a:off x="914400" y="1892300"/>
            <a:ext cx="6807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Microsoft YaHei UI" panose="020B0503020204020204" charset="-122"/>
                <a:ea typeface="Microsoft YaHei UI" panose="020B0503020204020204" charset="-122"/>
              </a:rPr>
              <a:t>单击此处添加项标题</a:t>
            </a:r>
            <a:endParaRPr lang="zh-CN" altLang="en-US" smtClean="0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10" name="文本占位符 9"/>
          <p:cNvSpPr>
            <a:spLocks noGrp="1"/>
          </p:cNvSpPr>
          <p:nvPr>
            <p:ph type="body" idx="16387" hasCustomPrompt="1"/>
            <p:custDataLst>
              <p:tags r:id="rId6"/>
            </p:custDataLst>
          </p:nvPr>
        </p:nvSpPr>
        <p:spPr>
          <a:xfrm>
            <a:off x="914400" y="2451100"/>
            <a:ext cx="6807200" cy="914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Microsoft YaHei UI" panose="020B0503020204020204" charset="-122"/>
                <a:ea typeface="Microsoft YaHei UI" panose="020B0503020204020204" charset="-122"/>
              </a:rPr>
              <a:t>单击此处添加项正文</a:t>
            </a:r>
            <a:endParaRPr lang="zh-CN" altLang="en-US" smtClean="0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11" name="装饰  0"/>
          <p:cNvSpPr>
            <a:spLocks noGrp="1"/>
          </p:cNvSpPr>
          <p:nvPr>
            <p:ph type="body" idx="16392" hasCustomPrompt="1"/>
            <p:custDataLst>
              <p:tags r:id="rId7"/>
            </p:custDataLst>
          </p:nvPr>
        </p:nvSpPr>
        <p:spPr>
          <a:xfrm>
            <a:off x="4165600" y="4038600"/>
            <a:ext cx="7416800" cy="2209800"/>
          </a:xfrm>
          <a:custGeom>
            <a:avLst/>
            <a:gdLst>
              <a:gd name="connisteX0" fmla="*/ 0 w 7416800"/>
              <a:gd name="connsiteY0" fmla="*/ 0 h 2209800"/>
              <a:gd name="connisteX1" fmla="*/ 7213600 w 7416800"/>
              <a:gd name="connsiteY1" fmla="*/ 0 h 2209800"/>
              <a:gd name="connisteX2" fmla="*/ 7416800 w 7416800"/>
              <a:gd name="connsiteY2" fmla="*/ 203200 h 2209800"/>
              <a:gd name="connisteX3" fmla="*/ 7416800 w 7416800"/>
              <a:gd name="connsiteY3" fmla="*/ 2006600 h 2209800"/>
              <a:gd name="connisteX4" fmla="*/ 7213600 w 7416800"/>
              <a:gd name="connsiteY4" fmla="*/ 2209800 h 2209800"/>
              <a:gd name="connisteX5" fmla="*/ 0 w 7416800"/>
              <a:gd name="connsiteY5" fmla="*/ 2209800 h 2209800"/>
              <a:gd name="connisteX6" fmla="*/ 0 w 7416800"/>
              <a:gd name="connsiteY6" fmla="*/ 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7416800" h="2209800">
                <a:moveTo>
                  <a:pt x="0" y="0"/>
                </a:moveTo>
                <a:lnTo>
                  <a:pt x="7213600" y="0"/>
                </a:lnTo>
                <a:cubicBezTo>
                  <a:pt x="7325824" y="0"/>
                  <a:pt x="7416800" y="90976"/>
                  <a:pt x="7416800" y="203200"/>
                </a:cubicBezTo>
                <a:lnTo>
                  <a:pt x="7416800" y="2006600"/>
                </a:lnTo>
                <a:cubicBezTo>
                  <a:pt x="7416800" y="2118824"/>
                  <a:pt x="7325824" y="2209800"/>
                  <a:pt x="7213600" y="2209800"/>
                </a:cubicBezTo>
                <a:lnTo>
                  <a:pt x="0" y="22098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10000"/>
                  <a:lumOff val="90000"/>
                </a:schemeClr>
              </a:gs>
              <a:gs pos="100000">
                <a:schemeClr val="accent1">
                  <a:lumMod val="10000"/>
                  <a:lumOff val="9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 marL="0" indent="0"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Microsoft YaHei UI" panose="020B0503020204020204" charset="-122"/>
                <a:ea typeface="Microsoft YaHei UI" panose="020B0503020204020204" charset="-122"/>
              </a:rPr>
              <a:t> </a:t>
            </a:r>
            <a:endParaRPr lang="zh-CN" altLang="en-US" smtClean="0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12" name="图片占位符 11"/>
          <p:cNvSpPr>
            <a:spLocks noGrp="1"/>
          </p:cNvSpPr>
          <p:nvPr>
            <p:ph type="pic" idx="16393" hasCustomPrompt="1"/>
            <p:custDataLst>
              <p:tags r:id="rId8"/>
            </p:custDataLst>
          </p:nvPr>
        </p:nvSpPr>
        <p:spPr>
          <a:xfrm>
            <a:off x="609600" y="4038600"/>
            <a:ext cx="3556000" cy="2209800"/>
          </a:xfrm>
          <a:custGeom>
            <a:avLst/>
            <a:gdLst>
              <a:gd name="connisteX0" fmla="*/ 0 w 3556000"/>
              <a:gd name="connsiteY0" fmla="*/ 203200 h 2209800"/>
              <a:gd name="connisteX1" fmla="*/ 203200 w 3556000"/>
              <a:gd name="connsiteY1" fmla="*/ 0 h 2209800"/>
              <a:gd name="connisteX2" fmla="*/ 3556000 w 3556000"/>
              <a:gd name="connsiteY2" fmla="*/ 0 h 2209800"/>
              <a:gd name="connisteX3" fmla="*/ 3556000 w 3556000"/>
              <a:gd name="connsiteY3" fmla="*/ 2209800 h 2209800"/>
              <a:gd name="connisteX4" fmla="*/ 203200 w 3556000"/>
              <a:gd name="connsiteY4" fmla="*/ 2209800 h 2209800"/>
              <a:gd name="connisteX5" fmla="*/ 0 w 3556000"/>
              <a:gd name="connsiteY5" fmla="*/ 2006600 h 2209800"/>
              <a:gd name="connisteX6" fmla="*/ 0 w 3556000"/>
              <a:gd name="connsiteY6" fmla="*/ 20320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556000" h="2209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556000" y="0"/>
                </a:lnTo>
                <a:lnTo>
                  <a:pt x="3556000" y="2209800"/>
                </a:lnTo>
                <a:lnTo>
                  <a:pt x="203200" y="2209800"/>
                </a:lnTo>
                <a:cubicBezTo>
                  <a:pt x="90976" y="2209800"/>
                  <a:pt x="0" y="2118824"/>
                  <a:pt x="0" y="20066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>
                <a:latin typeface="Microsoft YaHei UI" panose="020B0503020204020204" charset="-122"/>
                <a:ea typeface="Microsoft YaHei UI" panose="020B0503020204020204" charset="-122"/>
              </a:rPr>
              <a:t> </a:t>
            </a:r>
            <a:endParaRPr lang="zh-CN" altLang="en-US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13" name="文本占位符 12"/>
          <p:cNvSpPr>
            <a:spLocks noGrp="1"/>
          </p:cNvSpPr>
          <p:nvPr>
            <p:ph type="body" idx="16388" hasCustomPrompt="1"/>
            <p:custDataLst>
              <p:tags r:id="rId9"/>
            </p:custDataLst>
          </p:nvPr>
        </p:nvSpPr>
        <p:spPr>
          <a:xfrm>
            <a:off x="4470400" y="4406900"/>
            <a:ext cx="6807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Microsoft YaHei UI" panose="020B0503020204020204" charset="-122"/>
                <a:ea typeface="Microsoft YaHei UI" panose="020B0503020204020204" charset="-122"/>
              </a:rPr>
              <a:t>单击此处添加项标题</a:t>
            </a:r>
            <a:endParaRPr lang="zh-CN" altLang="en-US" smtClean="0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14" name="文本占位符 13"/>
          <p:cNvSpPr>
            <a:spLocks noGrp="1"/>
          </p:cNvSpPr>
          <p:nvPr>
            <p:ph type="body" idx="16389" hasCustomPrompt="1"/>
            <p:custDataLst>
              <p:tags r:id="rId10"/>
            </p:custDataLst>
          </p:nvPr>
        </p:nvSpPr>
        <p:spPr>
          <a:xfrm>
            <a:off x="4470400" y="4965700"/>
            <a:ext cx="6807200" cy="914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Microsoft YaHei UI" panose="020B0503020204020204" charset="-122"/>
                <a:ea typeface="Microsoft YaHei UI" panose="020B0503020204020204" charset="-122"/>
              </a:rPr>
              <a:t>单击此处添加项正文</a:t>
            </a:r>
            <a:endParaRPr lang="zh-CN" altLang="en-US" smtClean="0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2"/>
            <p:custDataLst>
              <p:tags r:id="rId2"/>
            </p:custDataLst>
          </p:nvPr>
        </p:nvSpPr>
        <p:spPr>
          <a:xfrm>
            <a:off x="605155" y="6314440"/>
            <a:ext cx="2707005" cy="316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1" name="页脚占位符 10"/>
          <p:cNvSpPr>
            <a:spLocks noGrp="1"/>
          </p:cNvSpPr>
          <p:nvPr>
            <p:ph type="ftr" sz="quarter" idx="3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12" name="灯片编号占位符 11"/>
          <p:cNvSpPr>
            <a:spLocks noGrp="1"/>
          </p:cNvSpPr>
          <p:nvPr>
            <p:ph type="sldNum" sz="quarter" idx="4"/>
            <p:custDataLst>
              <p:tags r:id="rId4"/>
            </p:custDataLst>
          </p:nvPr>
        </p:nvSpPr>
        <p:spPr>
          <a:xfrm>
            <a:off x="8877300" y="6314440"/>
            <a:ext cx="2711450" cy="316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2_4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2522B-0F24-4480-B9DD-A9474A6880D6}" type="datetimeFigureOut">
              <a:rPr lang="zh-CN" altLang="en-US" smtClean="0">
                <a:latin typeface="Microsoft YaHei UI" panose="020B0503020204020204" charset="-122"/>
                <a:ea typeface="Microsoft YaHei UI" panose="020B0503020204020204" charset="-122"/>
              </a:rPr>
            </a:fld>
            <a:endParaRPr lang="zh-CN" altLang="en-US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F26B5-172A-4DC2-B0B7-181CFC56B87C}" type="slidenum">
              <a:rPr lang="zh-CN" altLang="en-US" smtClean="0">
                <a:latin typeface="Microsoft YaHei UI" panose="020B0503020204020204" charset="-122"/>
                <a:ea typeface="Microsoft YaHei UI" panose="020B0503020204020204" charset="-122"/>
              </a:rPr>
            </a:fld>
            <a:endParaRPr lang="zh-CN" altLang="en-US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6" name="标题 5"/>
          <p:cNvSpPr>
            <a:spLocks noGrp="1"/>
          </p:cNvSpPr>
          <p:nvPr>
            <p:ph type="ctrTitle" idx="16385" hasCustomPrompt="1"/>
            <p:custDataLst>
              <p:tags r:id="rId2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>
                <a:latin typeface="Microsoft YaHei UI" panose="020B0503020204020204" charset="-122"/>
                <a:ea typeface="Microsoft YaHei UI" panose="020B0503020204020204" charset="-122"/>
              </a:rPr>
              <a:t>单击此处添加标题</a:t>
            </a:r>
            <a:endParaRPr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7" name="装饰  6"/>
          <p:cNvSpPr>
            <a:spLocks noGrp="1"/>
          </p:cNvSpPr>
          <p:nvPr>
            <p:ph type="body" idx="16390" hasCustomPrompt="1"/>
            <p:custDataLst>
              <p:tags r:id="rId3"/>
            </p:custDataLst>
          </p:nvPr>
        </p:nvSpPr>
        <p:spPr>
          <a:xfrm>
            <a:off x="609600" y="3860800"/>
            <a:ext cx="5334000" cy="2387600"/>
          </a:xfrm>
          <a:custGeom>
            <a:avLst/>
            <a:gdLst>
              <a:gd name="connisteX0" fmla="*/ 0 w 5334000"/>
              <a:gd name="connsiteY0" fmla="*/ 0 h 2387600"/>
              <a:gd name="connisteX1" fmla="*/ 5334000 w 5334000"/>
              <a:gd name="connsiteY1" fmla="*/ 0 h 2387600"/>
              <a:gd name="connisteX2" fmla="*/ 5334000 w 5334000"/>
              <a:gd name="connsiteY2" fmla="*/ 2184400 h 2387600"/>
              <a:gd name="connisteX3" fmla="*/ 5130800 w 5334000"/>
              <a:gd name="connsiteY3" fmla="*/ 2387600 h 2387600"/>
              <a:gd name="connisteX4" fmla="*/ 203200 w 5334000"/>
              <a:gd name="connsiteY4" fmla="*/ 2387600 h 2387600"/>
              <a:gd name="connisteX5" fmla="*/ 0 w 5334000"/>
              <a:gd name="connsiteY5" fmla="*/ 2184400 h 2387600"/>
              <a:gd name="connisteX6" fmla="*/ 0 w 5334000"/>
              <a:gd name="connsiteY6" fmla="*/ 0 h 2387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5334000" h="2387600">
                <a:moveTo>
                  <a:pt x="0" y="0"/>
                </a:moveTo>
                <a:lnTo>
                  <a:pt x="5334000" y="0"/>
                </a:lnTo>
                <a:lnTo>
                  <a:pt x="5334000" y="2184400"/>
                </a:lnTo>
                <a:cubicBezTo>
                  <a:pt x="5334000" y="2296624"/>
                  <a:pt x="5243024" y="2387600"/>
                  <a:pt x="5130800" y="2387600"/>
                </a:cubicBezTo>
                <a:lnTo>
                  <a:pt x="203200" y="2387600"/>
                </a:lnTo>
                <a:cubicBezTo>
                  <a:pt x="90976" y="2387600"/>
                  <a:pt x="0" y="2296624"/>
                  <a:pt x="0" y="218440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10000"/>
                  <a:lumOff val="90000"/>
                </a:schemeClr>
              </a:gs>
              <a:gs pos="100000">
                <a:schemeClr val="accent1">
                  <a:lumMod val="10000"/>
                  <a:lumOff val="9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 marL="0" indent="0">
              <a:buNone/>
              <a:defRPr/>
            </a:lvl5pPr>
          </a:lstStyle>
          <a:p>
            <a:pPr lvl="4"/>
            <a:r>
              <a:rPr lang="zh-CN" altLang="en-US" smtClean="0">
                <a:latin typeface="Microsoft YaHei UI" panose="020B0503020204020204" charset="-122"/>
                <a:ea typeface="Microsoft YaHei UI" panose="020B0503020204020204" charset="-122"/>
              </a:rPr>
              <a:t> </a:t>
            </a:r>
            <a:endParaRPr lang="zh-CN" altLang="en-US" smtClean="0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8" name="图片占位符 7"/>
          <p:cNvSpPr>
            <a:spLocks noGrp="1"/>
          </p:cNvSpPr>
          <p:nvPr>
            <p:ph type="pic" idx="16391" hasCustomPrompt="1"/>
            <p:custDataLst>
              <p:tags r:id="rId4"/>
            </p:custDataLst>
          </p:nvPr>
        </p:nvSpPr>
        <p:spPr>
          <a:xfrm>
            <a:off x="609600" y="1524000"/>
            <a:ext cx="5334000" cy="2336800"/>
          </a:xfrm>
          <a:custGeom>
            <a:avLst/>
            <a:gdLst>
              <a:gd name="connisteX0" fmla="*/ 0 w 5334000"/>
              <a:gd name="connsiteY0" fmla="*/ 203200 h 2336800"/>
              <a:gd name="connisteX1" fmla="*/ 203200 w 5334000"/>
              <a:gd name="connsiteY1" fmla="*/ 0 h 2336800"/>
              <a:gd name="connisteX2" fmla="*/ 5130800 w 5334000"/>
              <a:gd name="connsiteY2" fmla="*/ 0 h 2336800"/>
              <a:gd name="connisteX3" fmla="*/ 5334000 w 5334000"/>
              <a:gd name="connsiteY3" fmla="*/ 203200 h 2336800"/>
              <a:gd name="connisteX4" fmla="*/ 5334000 w 5334000"/>
              <a:gd name="connsiteY4" fmla="*/ 2336800 h 2336800"/>
              <a:gd name="connisteX5" fmla="*/ 0 w 5334000"/>
              <a:gd name="connsiteY5" fmla="*/ 2336800 h 2336800"/>
              <a:gd name="connisteX6" fmla="*/ 0 w 5334000"/>
              <a:gd name="connsiteY6" fmla="*/ 203200 h 2336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5334000" h="2336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130800" y="0"/>
                </a:lnTo>
                <a:cubicBezTo>
                  <a:pt x="5243024" y="0"/>
                  <a:pt x="5334000" y="90976"/>
                  <a:pt x="5334000" y="203200"/>
                </a:cubicBezTo>
                <a:lnTo>
                  <a:pt x="5334000" y="2336800"/>
                </a:lnTo>
                <a:lnTo>
                  <a:pt x="0" y="2336800"/>
                </a:ln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>
                <a:latin typeface="Microsoft YaHei UI" panose="020B0503020204020204" charset="-122"/>
                <a:ea typeface="Microsoft YaHei UI" panose="020B0503020204020204" charset="-122"/>
              </a:rPr>
              <a:t> </a:t>
            </a:r>
            <a:endParaRPr lang="zh-CN" altLang="en-US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9" name="文本占位符 8"/>
          <p:cNvSpPr>
            <a:spLocks noGrp="1"/>
          </p:cNvSpPr>
          <p:nvPr>
            <p:ph type="body" idx="16386" hasCustomPrompt="1"/>
            <p:custDataLst>
              <p:tags r:id="rId5"/>
            </p:custDataLst>
          </p:nvPr>
        </p:nvSpPr>
        <p:spPr>
          <a:xfrm>
            <a:off x="914400" y="4165600"/>
            <a:ext cx="47244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buNone/>
              <a:defRPr sz="2400" b="0" spc="0">
                <a:solidFill>
                  <a:schemeClr val="tx1"/>
                </a:solidFill>
              </a:defRPr>
            </a:lvl1pPr>
            <a:lvl5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/>
            </a:lvl5pPr>
          </a:lstStyle>
          <a:p>
            <a:pPr lvl="0"/>
            <a:r>
              <a:rPr lang="zh-CN" altLang="en-US" smtClean="0">
                <a:latin typeface="Microsoft YaHei UI" panose="020B0503020204020204" charset="-122"/>
                <a:ea typeface="Microsoft YaHei UI" panose="020B0503020204020204" charset="-122"/>
              </a:rPr>
              <a:t>单击此处添加项标题</a:t>
            </a:r>
            <a:endParaRPr lang="zh-CN" altLang="en-US" smtClean="0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10" name="文本占位符 9"/>
          <p:cNvSpPr>
            <a:spLocks noGrp="1"/>
          </p:cNvSpPr>
          <p:nvPr>
            <p:ph type="body" idx="16387" hasCustomPrompt="1"/>
            <p:custDataLst>
              <p:tags r:id="rId6"/>
            </p:custDataLst>
          </p:nvPr>
        </p:nvSpPr>
        <p:spPr>
          <a:xfrm>
            <a:off x="914400" y="4724400"/>
            <a:ext cx="47244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buNone/>
              <a:defRPr sz="1600" b="0" spc="0">
                <a:solidFill>
                  <a:schemeClr val="tx1"/>
                </a:solidFill>
              </a:defRPr>
            </a:lvl1pPr>
            <a:lvl5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/>
            </a:lvl5pPr>
          </a:lstStyle>
          <a:p>
            <a:pPr lvl="0"/>
            <a:r>
              <a:rPr lang="zh-CN" altLang="en-US" smtClean="0">
                <a:latin typeface="Microsoft YaHei UI" panose="020B0503020204020204" charset="-122"/>
                <a:ea typeface="Microsoft YaHei UI" panose="020B0503020204020204" charset="-122"/>
              </a:rPr>
              <a:t>单击此处添加项正文</a:t>
            </a:r>
            <a:endParaRPr lang="zh-CN" altLang="en-US" smtClean="0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11" name="装饰  0"/>
          <p:cNvSpPr>
            <a:spLocks noGrp="1"/>
          </p:cNvSpPr>
          <p:nvPr>
            <p:ph type="body" idx="16392" hasCustomPrompt="1"/>
            <p:custDataLst>
              <p:tags r:id="rId7"/>
            </p:custDataLst>
          </p:nvPr>
        </p:nvSpPr>
        <p:spPr>
          <a:xfrm>
            <a:off x="6248400" y="3860800"/>
            <a:ext cx="5334000" cy="2387600"/>
          </a:xfrm>
          <a:custGeom>
            <a:avLst/>
            <a:gdLst>
              <a:gd name="connisteX0" fmla="*/ 0 w 5334000"/>
              <a:gd name="connsiteY0" fmla="*/ 0 h 2387600"/>
              <a:gd name="connisteX1" fmla="*/ 5334000 w 5334000"/>
              <a:gd name="connsiteY1" fmla="*/ 0 h 2387600"/>
              <a:gd name="connisteX2" fmla="*/ 5334000 w 5334000"/>
              <a:gd name="connsiteY2" fmla="*/ 2184400 h 2387600"/>
              <a:gd name="connisteX3" fmla="*/ 5130800 w 5334000"/>
              <a:gd name="connsiteY3" fmla="*/ 2387600 h 2387600"/>
              <a:gd name="connisteX4" fmla="*/ 203200 w 5334000"/>
              <a:gd name="connsiteY4" fmla="*/ 2387600 h 2387600"/>
              <a:gd name="connisteX5" fmla="*/ 0 w 5334000"/>
              <a:gd name="connsiteY5" fmla="*/ 2184400 h 2387600"/>
              <a:gd name="connisteX6" fmla="*/ 0 w 5334000"/>
              <a:gd name="connsiteY6" fmla="*/ 0 h 2387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5334000" h="2387600">
                <a:moveTo>
                  <a:pt x="0" y="0"/>
                </a:moveTo>
                <a:lnTo>
                  <a:pt x="5334000" y="0"/>
                </a:lnTo>
                <a:lnTo>
                  <a:pt x="5334000" y="2184400"/>
                </a:lnTo>
                <a:cubicBezTo>
                  <a:pt x="5334000" y="2296624"/>
                  <a:pt x="5243024" y="2387600"/>
                  <a:pt x="5130800" y="2387600"/>
                </a:cubicBezTo>
                <a:lnTo>
                  <a:pt x="203200" y="2387600"/>
                </a:lnTo>
                <a:cubicBezTo>
                  <a:pt x="90976" y="2387600"/>
                  <a:pt x="0" y="2296624"/>
                  <a:pt x="0" y="218440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 marL="0" indent="0">
              <a:buNone/>
              <a:defRPr/>
            </a:lvl5pPr>
          </a:lstStyle>
          <a:p>
            <a:pPr lvl="4"/>
            <a:r>
              <a:rPr lang="zh-CN" altLang="en-US" smtClean="0">
                <a:latin typeface="Microsoft YaHei UI" panose="020B0503020204020204" charset="-122"/>
                <a:ea typeface="Microsoft YaHei UI" panose="020B0503020204020204" charset="-122"/>
              </a:rPr>
              <a:t> </a:t>
            </a:r>
            <a:endParaRPr lang="zh-CN" altLang="en-US" smtClean="0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12" name="图片占位符 11"/>
          <p:cNvSpPr>
            <a:spLocks noGrp="1"/>
          </p:cNvSpPr>
          <p:nvPr>
            <p:ph type="pic" idx="16393" hasCustomPrompt="1"/>
            <p:custDataLst>
              <p:tags r:id="rId8"/>
            </p:custDataLst>
          </p:nvPr>
        </p:nvSpPr>
        <p:spPr>
          <a:xfrm>
            <a:off x="6248400" y="1524000"/>
            <a:ext cx="5334000" cy="2336800"/>
          </a:xfrm>
          <a:custGeom>
            <a:avLst/>
            <a:gdLst>
              <a:gd name="connisteX0" fmla="*/ 0 w 5334000"/>
              <a:gd name="connsiteY0" fmla="*/ 203200 h 2336800"/>
              <a:gd name="connisteX1" fmla="*/ 203200 w 5334000"/>
              <a:gd name="connsiteY1" fmla="*/ 0 h 2336800"/>
              <a:gd name="connisteX2" fmla="*/ 5130800 w 5334000"/>
              <a:gd name="connsiteY2" fmla="*/ 0 h 2336800"/>
              <a:gd name="connisteX3" fmla="*/ 5334000 w 5334000"/>
              <a:gd name="connsiteY3" fmla="*/ 203200 h 2336800"/>
              <a:gd name="connisteX4" fmla="*/ 5334000 w 5334000"/>
              <a:gd name="connsiteY4" fmla="*/ 2336800 h 2336800"/>
              <a:gd name="connisteX5" fmla="*/ 0 w 5334000"/>
              <a:gd name="connsiteY5" fmla="*/ 2336800 h 2336800"/>
              <a:gd name="connisteX6" fmla="*/ 0 w 5334000"/>
              <a:gd name="connsiteY6" fmla="*/ 203200 h 2336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5334000" h="2336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130800" y="0"/>
                </a:lnTo>
                <a:cubicBezTo>
                  <a:pt x="5243024" y="0"/>
                  <a:pt x="5334000" y="90976"/>
                  <a:pt x="5334000" y="203200"/>
                </a:cubicBezTo>
                <a:lnTo>
                  <a:pt x="5334000" y="2336800"/>
                </a:lnTo>
                <a:lnTo>
                  <a:pt x="0" y="2336800"/>
                </a:ln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>
                <a:latin typeface="Microsoft YaHei UI" panose="020B0503020204020204" charset="-122"/>
                <a:ea typeface="Microsoft YaHei UI" panose="020B0503020204020204" charset="-122"/>
              </a:rPr>
              <a:t> </a:t>
            </a:r>
            <a:endParaRPr lang="zh-CN" altLang="en-US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13" name="文本占位符 12"/>
          <p:cNvSpPr>
            <a:spLocks noGrp="1"/>
          </p:cNvSpPr>
          <p:nvPr>
            <p:ph type="body" idx="16388" hasCustomPrompt="1"/>
            <p:custDataLst>
              <p:tags r:id="rId9"/>
            </p:custDataLst>
          </p:nvPr>
        </p:nvSpPr>
        <p:spPr>
          <a:xfrm>
            <a:off x="6553200" y="4165600"/>
            <a:ext cx="47244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buNone/>
              <a:defRPr sz="2400" b="0" spc="0">
                <a:solidFill>
                  <a:srgbClr val="FFFFFF"/>
                </a:solidFill>
              </a:defRPr>
            </a:lvl1pPr>
            <a:lvl5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/>
            </a:lvl5pPr>
          </a:lstStyle>
          <a:p>
            <a:pPr lvl="0"/>
            <a:r>
              <a:rPr lang="zh-CN" altLang="en-US" smtClean="0">
                <a:latin typeface="Microsoft YaHei UI" panose="020B0503020204020204" charset="-122"/>
                <a:ea typeface="Microsoft YaHei UI" panose="020B0503020204020204" charset="-122"/>
              </a:rPr>
              <a:t>单击此处添加项标题</a:t>
            </a:r>
            <a:endParaRPr lang="zh-CN" altLang="en-US" smtClean="0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14" name="文本占位符 13"/>
          <p:cNvSpPr>
            <a:spLocks noGrp="1"/>
          </p:cNvSpPr>
          <p:nvPr>
            <p:ph type="body" idx="16389" hasCustomPrompt="1"/>
            <p:custDataLst>
              <p:tags r:id="rId10"/>
            </p:custDataLst>
          </p:nvPr>
        </p:nvSpPr>
        <p:spPr>
          <a:xfrm>
            <a:off x="6553200" y="4724400"/>
            <a:ext cx="47244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buNone/>
              <a:defRPr sz="1600" b="0" spc="0">
                <a:solidFill>
                  <a:srgbClr val="FFFFFF"/>
                </a:solidFill>
              </a:defRPr>
            </a:lvl1pPr>
            <a:lvl5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/>
            </a:lvl5pPr>
          </a:lstStyle>
          <a:p>
            <a:pPr lvl="0"/>
            <a:r>
              <a:rPr lang="zh-CN" altLang="en-US" smtClean="0">
                <a:latin typeface="Microsoft YaHei UI" panose="020B0503020204020204" charset="-122"/>
                <a:ea typeface="Microsoft YaHei UI" panose="020B0503020204020204" charset="-122"/>
              </a:rPr>
              <a:t>单击此处添加项正文</a:t>
            </a:r>
            <a:endParaRPr lang="zh-CN" altLang="en-US" smtClean="0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48_6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2522B-0F24-4480-B9DD-A9474A6880D6}" type="datetimeFigureOut">
              <a:rPr lang="zh-CN" altLang="en-US" smtClean="0">
                <a:latin typeface="Microsoft YaHei UI" panose="020B0503020204020204" charset="-122"/>
                <a:ea typeface="Microsoft YaHei UI" panose="020B0503020204020204" charset="-122"/>
              </a:rPr>
            </a:fld>
            <a:endParaRPr lang="zh-CN" altLang="en-US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F26B5-172A-4DC2-B0B7-181CFC56B87C}" type="slidenum">
              <a:rPr lang="zh-CN" altLang="en-US" smtClean="0">
                <a:latin typeface="Microsoft YaHei UI" panose="020B0503020204020204" charset="-122"/>
                <a:ea typeface="Microsoft YaHei UI" panose="020B0503020204020204" charset="-122"/>
              </a:rPr>
            </a:fld>
            <a:endParaRPr lang="zh-CN" altLang="en-US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6" name="标题 5"/>
          <p:cNvSpPr>
            <a:spLocks noGrp="1"/>
          </p:cNvSpPr>
          <p:nvPr>
            <p:ph type="ctrTitle" idx="16385" hasCustomPrompt="1"/>
            <p:custDataLst>
              <p:tags r:id="rId2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>
                <a:latin typeface="Microsoft YaHei UI" panose="020B0503020204020204" charset="-122"/>
                <a:ea typeface="Microsoft YaHei UI" panose="020B0503020204020204" charset="-122"/>
              </a:rPr>
              <a:t>单击此处添加标题</a:t>
            </a:r>
            <a:endParaRPr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7" name="装饰  6"/>
          <p:cNvSpPr>
            <a:spLocks noGrp="1"/>
          </p:cNvSpPr>
          <p:nvPr>
            <p:ph type="body" idx="16390" hasCustomPrompt="1"/>
            <p:custDataLst>
              <p:tags r:id="rId3"/>
            </p:custDataLst>
          </p:nvPr>
        </p:nvSpPr>
        <p:spPr>
          <a:xfrm>
            <a:off x="609600" y="1524000"/>
            <a:ext cx="5334000" cy="4724400"/>
          </a:xfrm>
          <a:custGeom>
            <a:avLst/>
            <a:gdLst>
              <a:gd name="connisteX0" fmla="*/ 0 w 5334000"/>
              <a:gd name="connsiteY0" fmla="*/ 203200 h 4724400"/>
              <a:gd name="connisteX1" fmla="*/ 203200 w 5334000"/>
              <a:gd name="connsiteY1" fmla="*/ 0 h 4724400"/>
              <a:gd name="connisteX2" fmla="*/ 5130800 w 5334000"/>
              <a:gd name="connsiteY2" fmla="*/ 0 h 4724400"/>
              <a:gd name="connisteX3" fmla="*/ 5334000 w 5334000"/>
              <a:gd name="connsiteY3" fmla="*/ 203200 h 4724400"/>
              <a:gd name="connisteX4" fmla="*/ 5334000 w 5334000"/>
              <a:gd name="connsiteY4" fmla="*/ 4521200 h 4724400"/>
              <a:gd name="connisteX5" fmla="*/ 5130800 w 5334000"/>
              <a:gd name="connsiteY5" fmla="*/ 4724400 h 4724400"/>
              <a:gd name="connisteX6" fmla="*/ 203200 w 5334000"/>
              <a:gd name="connsiteY6" fmla="*/ 4724400 h 4724400"/>
              <a:gd name="connisteX7" fmla="*/ 0 w 5334000"/>
              <a:gd name="connsiteY7" fmla="*/ 4521200 h 4724400"/>
              <a:gd name="connisteX8" fmla="*/ 0 w 5334000"/>
              <a:gd name="connsiteY8" fmla="*/ 203200 h 472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334000" h="4724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130800" y="0"/>
                </a:lnTo>
                <a:cubicBezTo>
                  <a:pt x="5243024" y="0"/>
                  <a:pt x="5334000" y="90976"/>
                  <a:pt x="5334000" y="203200"/>
                </a:cubicBezTo>
                <a:lnTo>
                  <a:pt x="5334000" y="4521200"/>
                </a:lnTo>
                <a:cubicBezTo>
                  <a:pt x="5334000" y="4633424"/>
                  <a:pt x="5243024" y="4724400"/>
                  <a:pt x="5130800" y="4724400"/>
                </a:cubicBezTo>
                <a:lnTo>
                  <a:pt x="203200" y="4724400"/>
                </a:lnTo>
                <a:cubicBezTo>
                  <a:pt x="90976" y="4724400"/>
                  <a:pt x="0" y="4633424"/>
                  <a:pt x="0" y="45212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10000"/>
                  <a:lumOff val="90000"/>
                </a:schemeClr>
              </a:gs>
              <a:gs pos="100000">
                <a:schemeClr val="accent1">
                  <a:lumMod val="10000"/>
                  <a:lumOff val="9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 marL="0" indent="0"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Microsoft YaHei UI" panose="020B0503020204020204" charset="-122"/>
                <a:ea typeface="Microsoft YaHei UI" panose="020B0503020204020204" charset="-122"/>
              </a:rPr>
              <a:t> </a:t>
            </a:r>
            <a:endParaRPr lang="zh-CN" altLang="en-US" smtClean="0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8" name="图片占位符 7"/>
          <p:cNvSpPr>
            <a:spLocks noGrp="1"/>
          </p:cNvSpPr>
          <p:nvPr>
            <p:ph type="pic" idx="16391" hasCustomPrompt="1"/>
            <p:custDataLst>
              <p:tags r:id="rId4"/>
            </p:custDataLst>
          </p:nvPr>
        </p:nvSpPr>
        <p:spPr>
          <a:xfrm>
            <a:off x="914400" y="1828800"/>
            <a:ext cx="4724400" cy="1625600"/>
          </a:xfr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>
                <a:latin typeface="Microsoft YaHei UI" panose="020B0503020204020204" charset="-122"/>
                <a:ea typeface="Microsoft YaHei UI" panose="020B0503020204020204" charset="-122"/>
              </a:rPr>
              <a:t> </a:t>
            </a:r>
            <a:endParaRPr lang="zh-CN" altLang="en-US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9" name="文本占位符 8"/>
          <p:cNvSpPr>
            <a:spLocks noGrp="1"/>
          </p:cNvSpPr>
          <p:nvPr>
            <p:ph type="body" idx="16386" hasCustomPrompt="1"/>
            <p:custDataLst>
              <p:tags r:id="rId5"/>
            </p:custDataLst>
          </p:nvPr>
        </p:nvSpPr>
        <p:spPr>
          <a:xfrm>
            <a:off x="914400" y="3657600"/>
            <a:ext cx="47244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Microsoft YaHei UI" panose="020B0503020204020204" charset="-122"/>
                <a:ea typeface="Microsoft YaHei UI" panose="020B0503020204020204" charset="-122"/>
              </a:rPr>
              <a:t>单击此处添加项标题</a:t>
            </a:r>
            <a:endParaRPr lang="zh-CN" altLang="en-US" smtClean="0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10" name="文本占位符 9"/>
          <p:cNvSpPr>
            <a:spLocks noGrp="1"/>
          </p:cNvSpPr>
          <p:nvPr>
            <p:ph type="body" idx="16387" hasCustomPrompt="1"/>
            <p:custDataLst>
              <p:tags r:id="rId6"/>
            </p:custDataLst>
          </p:nvPr>
        </p:nvSpPr>
        <p:spPr>
          <a:xfrm>
            <a:off x="914400" y="4114800"/>
            <a:ext cx="4724400" cy="18288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Microsoft YaHei UI" panose="020B0503020204020204" charset="-122"/>
                <a:ea typeface="Microsoft YaHei UI" panose="020B0503020204020204" charset="-122"/>
              </a:rPr>
              <a:t>单击此处添加项正文</a:t>
            </a:r>
            <a:endParaRPr lang="zh-CN" altLang="en-US" smtClean="0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11" name="装饰  0"/>
          <p:cNvSpPr>
            <a:spLocks noGrp="1"/>
          </p:cNvSpPr>
          <p:nvPr>
            <p:ph type="body" idx="16392" hasCustomPrompt="1"/>
            <p:custDataLst>
              <p:tags r:id="rId7"/>
            </p:custDataLst>
          </p:nvPr>
        </p:nvSpPr>
        <p:spPr>
          <a:xfrm>
            <a:off x="6248400" y="1524000"/>
            <a:ext cx="5334000" cy="4724400"/>
          </a:xfrm>
          <a:custGeom>
            <a:avLst/>
            <a:gdLst>
              <a:gd name="connisteX0" fmla="*/ 0 w 5334000"/>
              <a:gd name="connsiteY0" fmla="*/ 203200 h 4724400"/>
              <a:gd name="connisteX1" fmla="*/ 203200 w 5334000"/>
              <a:gd name="connsiteY1" fmla="*/ 0 h 4724400"/>
              <a:gd name="connisteX2" fmla="*/ 5130800 w 5334000"/>
              <a:gd name="connsiteY2" fmla="*/ 0 h 4724400"/>
              <a:gd name="connisteX3" fmla="*/ 5334000 w 5334000"/>
              <a:gd name="connsiteY3" fmla="*/ 203200 h 4724400"/>
              <a:gd name="connisteX4" fmla="*/ 5334000 w 5334000"/>
              <a:gd name="connsiteY4" fmla="*/ 4521200 h 4724400"/>
              <a:gd name="connisteX5" fmla="*/ 5130800 w 5334000"/>
              <a:gd name="connsiteY5" fmla="*/ 4724400 h 4724400"/>
              <a:gd name="connisteX6" fmla="*/ 203200 w 5334000"/>
              <a:gd name="connsiteY6" fmla="*/ 4724400 h 4724400"/>
              <a:gd name="connisteX7" fmla="*/ 0 w 5334000"/>
              <a:gd name="connsiteY7" fmla="*/ 4521200 h 4724400"/>
              <a:gd name="connisteX8" fmla="*/ 0 w 5334000"/>
              <a:gd name="connsiteY8" fmla="*/ 203200 h 472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334000" h="4724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130800" y="0"/>
                </a:lnTo>
                <a:cubicBezTo>
                  <a:pt x="5243024" y="0"/>
                  <a:pt x="5334000" y="90976"/>
                  <a:pt x="5334000" y="203200"/>
                </a:cubicBezTo>
                <a:lnTo>
                  <a:pt x="5334000" y="4521200"/>
                </a:lnTo>
                <a:cubicBezTo>
                  <a:pt x="5334000" y="4633424"/>
                  <a:pt x="5243024" y="4724400"/>
                  <a:pt x="5130800" y="4724400"/>
                </a:cubicBezTo>
                <a:lnTo>
                  <a:pt x="203200" y="4724400"/>
                </a:lnTo>
                <a:cubicBezTo>
                  <a:pt x="90976" y="4724400"/>
                  <a:pt x="0" y="4633424"/>
                  <a:pt x="0" y="45212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10000"/>
                  <a:lumOff val="90000"/>
                </a:schemeClr>
              </a:gs>
              <a:gs pos="100000">
                <a:schemeClr val="accent1">
                  <a:lumMod val="10000"/>
                  <a:lumOff val="9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 marL="0" indent="0"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Microsoft YaHei UI" panose="020B0503020204020204" charset="-122"/>
                <a:ea typeface="Microsoft YaHei UI" panose="020B0503020204020204" charset="-122"/>
              </a:rPr>
              <a:t> </a:t>
            </a:r>
            <a:endParaRPr lang="zh-CN" altLang="en-US" smtClean="0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12" name="图片占位符 11"/>
          <p:cNvSpPr>
            <a:spLocks noGrp="1"/>
          </p:cNvSpPr>
          <p:nvPr>
            <p:ph type="pic" idx="16393" hasCustomPrompt="1"/>
            <p:custDataLst>
              <p:tags r:id="rId8"/>
            </p:custDataLst>
          </p:nvPr>
        </p:nvSpPr>
        <p:spPr>
          <a:xfrm>
            <a:off x="6553200" y="1828800"/>
            <a:ext cx="4724400" cy="1625600"/>
          </a:xfr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>
                <a:latin typeface="Microsoft YaHei UI" panose="020B0503020204020204" charset="-122"/>
                <a:ea typeface="Microsoft YaHei UI" panose="020B0503020204020204" charset="-122"/>
              </a:rPr>
              <a:t> </a:t>
            </a:r>
            <a:endParaRPr lang="zh-CN" altLang="en-US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13" name="文本占位符 12"/>
          <p:cNvSpPr>
            <a:spLocks noGrp="1"/>
          </p:cNvSpPr>
          <p:nvPr>
            <p:ph type="body" idx="16388" hasCustomPrompt="1"/>
            <p:custDataLst>
              <p:tags r:id="rId9"/>
            </p:custDataLst>
          </p:nvPr>
        </p:nvSpPr>
        <p:spPr>
          <a:xfrm>
            <a:off x="6553200" y="3657600"/>
            <a:ext cx="47244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Microsoft YaHei UI" panose="020B0503020204020204" charset="-122"/>
                <a:ea typeface="Microsoft YaHei UI" panose="020B0503020204020204" charset="-122"/>
              </a:rPr>
              <a:t>单击此处添加项标题</a:t>
            </a:r>
            <a:endParaRPr lang="zh-CN" altLang="en-US" smtClean="0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14" name="文本占位符 13"/>
          <p:cNvSpPr>
            <a:spLocks noGrp="1"/>
          </p:cNvSpPr>
          <p:nvPr>
            <p:ph type="body" idx="16389" hasCustomPrompt="1"/>
            <p:custDataLst>
              <p:tags r:id="rId10"/>
            </p:custDataLst>
          </p:nvPr>
        </p:nvSpPr>
        <p:spPr>
          <a:xfrm>
            <a:off x="6553200" y="4114800"/>
            <a:ext cx="4724400" cy="18288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Microsoft YaHei UI" panose="020B0503020204020204" charset="-122"/>
                <a:ea typeface="Microsoft YaHei UI" panose="020B0503020204020204" charset="-122"/>
              </a:rPr>
              <a:t>单击此处添加项正文</a:t>
            </a:r>
            <a:endParaRPr lang="zh-CN" altLang="en-US" smtClean="0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10009_8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2522B-0F24-4480-B9DD-A9474A6880D6}" type="datetimeFigureOut">
              <a:rPr lang="zh-CN" altLang="en-US" smtClean="0">
                <a:latin typeface="Microsoft YaHei UI" panose="020B0503020204020204" charset="-122"/>
                <a:ea typeface="Microsoft YaHei UI" panose="020B0503020204020204" charset="-122"/>
              </a:rPr>
            </a:fld>
            <a:endParaRPr lang="zh-CN" altLang="en-US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F26B5-172A-4DC2-B0B7-181CFC56B87C}" type="slidenum">
              <a:rPr lang="zh-CN" altLang="en-US" smtClean="0">
                <a:latin typeface="Microsoft YaHei UI" panose="020B0503020204020204" charset="-122"/>
                <a:ea typeface="Microsoft YaHei UI" panose="020B0503020204020204" charset="-122"/>
              </a:rPr>
            </a:fld>
            <a:endParaRPr lang="zh-CN" altLang="en-US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6" name="标题 5"/>
          <p:cNvSpPr>
            <a:spLocks noGrp="1"/>
          </p:cNvSpPr>
          <p:nvPr>
            <p:ph type="ctrTitle" idx="16385" hasCustomPrompt="1"/>
            <p:custDataLst>
              <p:tags r:id="rId2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>
                <a:latin typeface="Microsoft YaHei UI" panose="020B0503020204020204" charset="-122"/>
                <a:ea typeface="Microsoft YaHei UI" panose="020B0503020204020204" charset="-122"/>
              </a:rPr>
              <a:t>单击此处添加标题</a:t>
            </a:r>
            <a:endParaRPr lang="zh-CN" altLang="en-US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idx="16390" hasCustomPrompt="1"/>
            <p:custDataLst>
              <p:tags r:id="rId3"/>
            </p:custDataLst>
          </p:nvPr>
        </p:nvSpPr>
        <p:spPr>
          <a:xfrm>
            <a:off x="609600" y="1524000"/>
            <a:ext cx="5334000" cy="3251200"/>
          </a:xfrm>
          <a:custGeom>
            <a:avLst/>
            <a:gdLst>
              <a:gd name="connisteX0" fmla="*/ 0 w 5334000"/>
              <a:gd name="connsiteY0" fmla="*/ 203200 h 3251200"/>
              <a:gd name="connisteX1" fmla="*/ 203200 w 5334000"/>
              <a:gd name="connsiteY1" fmla="*/ 0 h 3251200"/>
              <a:gd name="connisteX2" fmla="*/ 5130800 w 5334000"/>
              <a:gd name="connsiteY2" fmla="*/ 0 h 3251200"/>
              <a:gd name="connisteX3" fmla="*/ 5334000 w 5334000"/>
              <a:gd name="connsiteY3" fmla="*/ 203200 h 3251200"/>
              <a:gd name="connisteX4" fmla="*/ 5334000 w 5334000"/>
              <a:gd name="connsiteY4" fmla="*/ 3048000 h 3251200"/>
              <a:gd name="connisteX5" fmla="*/ 5130800 w 5334000"/>
              <a:gd name="connsiteY5" fmla="*/ 3251200 h 3251200"/>
              <a:gd name="connisteX6" fmla="*/ 203200 w 5334000"/>
              <a:gd name="connsiteY6" fmla="*/ 3251200 h 3251200"/>
              <a:gd name="connisteX7" fmla="*/ 0 w 5334000"/>
              <a:gd name="connsiteY7" fmla="*/ 3048000 h 3251200"/>
              <a:gd name="connisteX8" fmla="*/ 0 w 5334000"/>
              <a:gd name="connsiteY8" fmla="*/ 203200 h 3251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334000" h="32512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130800" y="0"/>
                </a:lnTo>
                <a:cubicBezTo>
                  <a:pt x="5243024" y="0"/>
                  <a:pt x="5334000" y="90976"/>
                  <a:pt x="5334000" y="203200"/>
                </a:cubicBezTo>
                <a:lnTo>
                  <a:pt x="5334000" y="3048000"/>
                </a:lnTo>
                <a:cubicBezTo>
                  <a:pt x="5334000" y="3160224"/>
                  <a:pt x="5243024" y="3251200"/>
                  <a:pt x="5130800" y="3251200"/>
                </a:cubicBezTo>
                <a:lnTo>
                  <a:pt x="203200" y="3251200"/>
                </a:lnTo>
                <a:cubicBezTo>
                  <a:pt x="90976" y="3251200"/>
                  <a:pt x="0" y="3160224"/>
                  <a:pt x="0" y="30480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Microsoft YaHei UI" panose="020B0503020204020204" charset="-122"/>
                <a:ea typeface="Microsoft YaHei UI" panose="020B0503020204020204" charset="-122"/>
              </a:rPr>
              <a:t> </a:t>
            </a:r>
            <a:endParaRPr lang="zh-CN" altLang="en-US" smtClean="0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8" name="文本占位符 7"/>
          <p:cNvSpPr>
            <a:spLocks noGrp="1"/>
          </p:cNvSpPr>
          <p:nvPr>
            <p:ph type="body" idx="16386" hasCustomPrompt="1"/>
            <p:custDataLst>
              <p:tags r:id="rId4"/>
            </p:custDataLst>
          </p:nvPr>
        </p:nvSpPr>
        <p:spPr>
          <a:xfrm>
            <a:off x="609600" y="5080000"/>
            <a:ext cx="53340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Microsoft YaHei UI" panose="020B0503020204020204" charset="-122"/>
                <a:ea typeface="Microsoft YaHei UI" panose="020B0503020204020204" charset="-122"/>
              </a:rPr>
              <a:t>单击此处添加项标题</a:t>
            </a:r>
            <a:endParaRPr lang="zh-CN" altLang="en-US" smtClean="0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9" name="文本占位符 8"/>
          <p:cNvSpPr>
            <a:spLocks noGrp="1"/>
          </p:cNvSpPr>
          <p:nvPr>
            <p:ph type="body" idx="16387" hasCustomPrompt="1"/>
            <p:custDataLst>
              <p:tags r:id="rId5"/>
            </p:custDataLst>
          </p:nvPr>
        </p:nvSpPr>
        <p:spPr>
          <a:xfrm>
            <a:off x="609600" y="5638800"/>
            <a:ext cx="53340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Microsoft YaHei UI" panose="020B0503020204020204" charset="-122"/>
                <a:ea typeface="Microsoft YaHei UI" panose="020B0503020204020204" charset="-122"/>
              </a:rPr>
              <a:t>单击此处添加项正文</a:t>
            </a:r>
            <a:endParaRPr lang="zh-CN" altLang="en-US" smtClean="0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10" name="内容占位符 9"/>
          <p:cNvSpPr>
            <a:spLocks noGrp="1"/>
          </p:cNvSpPr>
          <p:nvPr>
            <p:ph idx="16391" hasCustomPrompt="1"/>
            <p:custDataLst>
              <p:tags r:id="rId6"/>
            </p:custDataLst>
          </p:nvPr>
        </p:nvSpPr>
        <p:spPr>
          <a:xfrm>
            <a:off x="6248400" y="1524000"/>
            <a:ext cx="5334000" cy="3251200"/>
          </a:xfrm>
          <a:custGeom>
            <a:avLst/>
            <a:gdLst>
              <a:gd name="connisteX0" fmla="*/ 0 w 5334000"/>
              <a:gd name="connsiteY0" fmla="*/ 203200 h 3251200"/>
              <a:gd name="connisteX1" fmla="*/ 203200 w 5334000"/>
              <a:gd name="connsiteY1" fmla="*/ 0 h 3251200"/>
              <a:gd name="connisteX2" fmla="*/ 5130800 w 5334000"/>
              <a:gd name="connsiteY2" fmla="*/ 0 h 3251200"/>
              <a:gd name="connisteX3" fmla="*/ 5334000 w 5334000"/>
              <a:gd name="connsiteY3" fmla="*/ 203200 h 3251200"/>
              <a:gd name="connisteX4" fmla="*/ 5334000 w 5334000"/>
              <a:gd name="connsiteY4" fmla="*/ 3048000 h 3251200"/>
              <a:gd name="connisteX5" fmla="*/ 5130800 w 5334000"/>
              <a:gd name="connsiteY5" fmla="*/ 3251200 h 3251200"/>
              <a:gd name="connisteX6" fmla="*/ 203200 w 5334000"/>
              <a:gd name="connsiteY6" fmla="*/ 3251200 h 3251200"/>
              <a:gd name="connisteX7" fmla="*/ 0 w 5334000"/>
              <a:gd name="connsiteY7" fmla="*/ 3048000 h 3251200"/>
              <a:gd name="connisteX8" fmla="*/ 0 w 5334000"/>
              <a:gd name="connsiteY8" fmla="*/ 203200 h 3251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334000" h="32512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130800" y="0"/>
                </a:lnTo>
                <a:cubicBezTo>
                  <a:pt x="5243024" y="0"/>
                  <a:pt x="5334000" y="90976"/>
                  <a:pt x="5334000" y="203200"/>
                </a:cubicBezTo>
                <a:lnTo>
                  <a:pt x="5334000" y="3048000"/>
                </a:lnTo>
                <a:cubicBezTo>
                  <a:pt x="5334000" y="3160224"/>
                  <a:pt x="5243024" y="3251200"/>
                  <a:pt x="5130800" y="3251200"/>
                </a:cubicBezTo>
                <a:lnTo>
                  <a:pt x="203200" y="3251200"/>
                </a:lnTo>
                <a:cubicBezTo>
                  <a:pt x="90976" y="3251200"/>
                  <a:pt x="0" y="3160224"/>
                  <a:pt x="0" y="30480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Microsoft YaHei UI" panose="020B0503020204020204" charset="-122"/>
                <a:ea typeface="Microsoft YaHei UI" panose="020B0503020204020204" charset="-122"/>
              </a:rPr>
              <a:t> </a:t>
            </a:r>
            <a:endParaRPr lang="zh-CN" altLang="en-US" smtClean="0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11" name="文本占位符 10"/>
          <p:cNvSpPr>
            <a:spLocks noGrp="1"/>
          </p:cNvSpPr>
          <p:nvPr>
            <p:ph type="body" idx="16388" hasCustomPrompt="1"/>
            <p:custDataLst>
              <p:tags r:id="rId7"/>
            </p:custDataLst>
          </p:nvPr>
        </p:nvSpPr>
        <p:spPr>
          <a:xfrm>
            <a:off x="6248400" y="5080000"/>
            <a:ext cx="53340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Microsoft YaHei UI" panose="020B0503020204020204" charset="-122"/>
                <a:ea typeface="Microsoft YaHei UI" panose="020B0503020204020204" charset="-122"/>
              </a:rPr>
              <a:t>单击此处添加项标题</a:t>
            </a:r>
            <a:endParaRPr lang="zh-CN" altLang="en-US" smtClean="0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12" name="文本占位符 11"/>
          <p:cNvSpPr>
            <a:spLocks noGrp="1"/>
          </p:cNvSpPr>
          <p:nvPr>
            <p:ph type="body" idx="16389" hasCustomPrompt="1"/>
            <p:custDataLst>
              <p:tags r:id="rId8"/>
            </p:custDataLst>
          </p:nvPr>
        </p:nvSpPr>
        <p:spPr>
          <a:xfrm>
            <a:off x="6248400" y="5638800"/>
            <a:ext cx="53340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Microsoft YaHei UI" panose="020B0503020204020204" charset="-122"/>
                <a:ea typeface="Microsoft YaHei UI" panose="020B0503020204020204" charset="-122"/>
              </a:rPr>
              <a:t>单击此处添加项正文</a:t>
            </a:r>
            <a:endParaRPr lang="zh-CN" altLang="en-US" smtClean="0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上左标下左内后右背景-有背景-有间隙-3"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图片占位符 1"/>
          <p:cNvSpPr>
            <a:spLocks noGrp="1"/>
          </p:cNvSpPr>
          <p:nvPr>
            <p:ph type="pic" idx="10"/>
            <p:custDataLst>
              <p:tags r:id="rId2"/>
            </p:custDataLst>
          </p:nvPr>
        </p:nvSpPr>
        <p:spPr>
          <a:xfrm>
            <a:off x="7924800" y="0"/>
            <a:ext cx="4267200" cy="6858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 idx="11" hasCustomPrompt="1"/>
            <p:custDataLst>
              <p:tags r:id="rId3"/>
            </p:custDataLst>
          </p:nvPr>
        </p:nvSpPr>
        <p:spPr>
          <a:xfrm>
            <a:off x="609600" y="482505"/>
            <a:ext cx="8534400" cy="711100"/>
          </a:xfrm>
        </p:spPr>
        <p:txBody>
          <a:bodyPr wrap="square" lIns="0" tIns="0" rIns="0" bIns="0" anchor="t">
            <a:noAutofit/>
          </a:bodyPr>
          <a:lstStyle>
            <a:lvl1pPr algn="l">
              <a:lnSpc>
                <a:spcPct val="110000"/>
              </a:lnSpc>
              <a:defRPr sz="3600" b="1" i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idx="12" hasCustomPrompt="1"/>
            <p:custDataLst>
              <p:tags r:id="rId4"/>
            </p:custDataLst>
          </p:nvPr>
        </p:nvSpPr>
        <p:spPr>
          <a:xfrm>
            <a:off x="609600" y="1523711"/>
            <a:ext cx="8534400" cy="4724695"/>
          </a:xfr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200" b="0" i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smtClean="0"/>
              <a:t>单击此处添加文本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上左标下左内右图-无背景-有间隙-无副标-4"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 idx="10" hasCustomPrompt="1"/>
            <p:custDataLst>
              <p:tags r:id="rId2"/>
            </p:custDataLst>
          </p:nvPr>
        </p:nvSpPr>
        <p:spPr>
          <a:xfrm>
            <a:off x="609600" y="482505"/>
            <a:ext cx="6705600" cy="736550"/>
          </a:xfrm>
        </p:spPr>
        <p:txBody>
          <a:bodyPr wrap="square" lIns="0" tIns="0" rIns="0" bIns="0" anchor="t">
            <a:noAutofit/>
          </a:bodyPr>
          <a:lstStyle>
            <a:lvl1pPr algn="l">
              <a:lnSpc>
                <a:spcPct val="110000"/>
              </a:lnSpc>
              <a:defRPr sz="3600" b="1" i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1" hasCustomPrompt="1"/>
            <p:custDataLst>
              <p:tags r:id="rId3"/>
            </p:custDataLst>
          </p:nvPr>
        </p:nvSpPr>
        <p:spPr>
          <a:xfrm>
            <a:off x="609600" y="1828654"/>
            <a:ext cx="6705600" cy="4419752"/>
          </a:xfr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200" b="0" i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smtClean="0"/>
              <a:t>单击此处添加文本</a:t>
            </a:r>
            <a:endParaRPr lang="zh-CN" altLang="en-US" smtClean="0"/>
          </a:p>
        </p:txBody>
      </p:sp>
      <p:sp>
        <p:nvSpPr>
          <p:cNvPr id="4" name="图片占位符 3"/>
          <p:cNvSpPr>
            <a:spLocks noGrp="1"/>
          </p:cNvSpPr>
          <p:nvPr>
            <p:ph type="pic" idx="12"/>
            <p:custDataLst>
              <p:tags r:id="rId4"/>
            </p:custDataLst>
          </p:nvPr>
        </p:nvSpPr>
        <p:spPr>
          <a:xfrm>
            <a:off x="7924800" y="609448"/>
            <a:ext cx="3657600" cy="5638800"/>
          </a:xfrm>
          <a:custGeom>
            <a:avLst/>
            <a:gdLst>
              <a:gd name="sw" fmla="*/ 1 w 5760"/>
              <a:gd name="sh" fmla="*/ 1 h 8880"/>
              <a:gd name="mins" fmla="min sw sh"/>
              <a:gd name="dsw" fmla="+- 0 sw mins"/>
              <a:gd name="dsh" fmla="+- 0 sh mins"/>
              <a:gd name="p0x0" fmla="*/ 319 w 5760"/>
              <a:gd name="p0y0" fmla="*/ 0 h 8880"/>
              <a:gd name="p0x1" fmla="*/ 5440 w 5760"/>
              <a:gd name="p0y1" fmla="*/ 0 h 8880"/>
              <a:gd name="p0x2" fmla="*/ 5616 w 5760"/>
              <a:gd name="p0y2" fmla="*/ 0 h 8880"/>
              <a:gd name="p0x3" fmla="*/ 5760 w 5760"/>
              <a:gd name="p0y3" fmla="*/ 143 h 8880"/>
              <a:gd name="p0x4" fmla="*/ 5760 w 5760"/>
              <a:gd name="p0y4" fmla="*/ 319 h 8880"/>
              <a:gd name="p0x5" fmla="*/ 5760 w 5760"/>
              <a:gd name="p0y5" fmla="*/ 8560 h 8880"/>
              <a:gd name="p0x6" fmla="*/ 5760 w 5760"/>
              <a:gd name="p0y6" fmla="*/ 8736 h 8880"/>
              <a:gd name="p0x7" fmla="*/ 5616 w 5760"/>
              <a:gd name="p0y7" fmla="*/ 8880 h 8880"/>
              <a:gd name="p0x8" fmla="*/ 5440 w 5760"/>
              <a:gd name="p0y8" fmla="*/ 8880 h 8880"/>
              <a:gd name="p0x9" fmla="*/ 319 w 5760"/>
              <a:gd name="p0y9" fmla="*/ 8880 h 8880"/>
              <a:gd name="p0x10" fmla="*/ 143 w 5760"/>
              <a:gd name="p0y10" fmla="*/ 8880 h 8880"/>
              <a:gd name="p0x11" fmla="*/ 0 w 5760"/>
              <a:gd name="p0y11" fmla="*/ 8736 h 8880"/>
              <a:gd name="p0x12" fmla="*/ 0 w 5760"/>
              <a:gd name="p0y12" fmla="*/ 8560 h 8880"/>
              <a:gd name="p0x13" fmla="*/ 0 w 5760"/>
              <a:gd name="p0y13" fmla="*/ 319 h 8880"/>
              <a:gd name="p0x14" fmla="*/ 0 w 5760"/>
              <a:gd name="p0y14" fmla="*/ 143 h 8880"/>
              <a:gd name="p0x15" fmla="*/ 143 w 5760"/>
              <a:gd name="p0y15" fmla="*/ 0 h 8880"/>
              <a:gd name="p0x16" fmla="*/ 319 w 5760"/>
              <a:gd name="p0y16" fmla="*/ 0 h 8880"/>
            </a:gdLst>
            <a:ahLst/>
            <a:cxnLst/>
            <a:pathLst>
              <a:path>
                <a:moveTo>
                  <a:pt x="p0x0" y="p0y0"/>
                </a:moveTo>
                <a:lnTo>
                  <a:pt x="p0x1" y="p0y1"/>
                </a:lnTo>
                <a:cubicBezTo>
                  <a:pt x="p0x2" y="p0y2"/>
                  <a:pt x="p0x3" y="p0y3"/>
                  <a:pt x="p0x4" y="p0y4"/>
                </a:cubicBezTo>
                <a:lnTo>
                  <a:pt x="p0x5" y="p0y5"/>
                </a:lnTo>
                <a:cubicBezTo>
                  <a:pt x="p0x6" y="p0y6"/>
                  <a:pt x="p0x7" y="p0y7"/>
                  <a:pt x="p0x8" y="p0y8"/>
                </a:cubicBezTo>
                <a:lnTo>
                  <a:pt x="p0x9" y="p0y9"/>
                </a:lnTo>
                <a:cubicBezTo>
                  <a:pt x="p0x10" y="p0y10"/>
                  <a:pt x="p0x11" y="p0y11"/>
                  <a:pt x="p0x12" y="p0y12"/>
                </a:cubicBezTo>
                <a:lnTo>
                  <a:pt x="p0x13" y="p0y13"/>
                </a:lnTo>
                <a:cubicBezTo>
                  <a:pt x="p0x14" y="p0y14"/>
                  <a:pt x="p0x15" y="p0y15"/>
                  <a:pt x="p0x16" y="p0y16"/>
                </a:cubicBezTo>
              </a:path>
            </a:pathLst>
          </a:cu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上左标下左内右图-无背景-有间隙-无副标-4"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 idx="10" hasCustomPrompt="1"/>
            <p:custDataLst>
              <p:tags r:id="rId2"/>
            </p:custDataLst>
          </p:nvPr>
        </p:nvSpPr>
        <p:spPr>
          <a:xfrm>
            <a:off x="609600" y="482505"/>
            <a:ext cx="6705600" cy="736550"/>
          </a:xfrm>
        </p:spPr>
        <p:txBody>
          <a:bodyPr wrap="square" lIns="0" tIns="0" rIns="0" bIns="0" anchor="t">
            <a:noAutofit/>
          </a:bodyPr>
          <a:lstStyle>
            <a:lvl1pPr algn="l">
              <a:lnSpc>
                <a:spcPct val="110000"/>
              </a:lnSpc>
              <a:defRPr sz="3600" b="1" i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t>单击此处添加标题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1" hasCustomPrompt="1"/>
            <p:custDataLst>
              <p:tags r:id="rId3"/>
            </p:custDataLst>
          </p:nvPr>
        </p:nvSpPr>
        <p:spPr>
          <a:xfrm>
            <a:off x="609600" y="1828654"/>
            <a:ext cx="6705600" cy="4419752"/>
          </a:xfrm>
        </p:spPr>
        <p:txBody>
          <a:bodyPr wrap="square" lIns="0" tIns="0" rIns="0" bIns="0" anchor="t">
            <a:noAutofit/>
          </a:bodyPr>
          <a:lstStyle>
            <a:lvl5pPr marL="1108075" indent="0" algn="l">
              <a:buNone/>
              <a:defRPr sz="1200" b="0" i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4"/>
            <a:r>
              <a:rPr lang="zh-CN" altLang="en-US" smtClean="0"/>
              <a:t>单击此处添加文本</a:t>
            </a:r>
            <a:endParaRPr lang="zh-CN" altLang="en-US" smtClean="0"/>
          </a:p>
        </p:txBody>
      </p:sp>
      <p:sp>
        <p:nvSpPr>
          <p:cNvPr id="4" name="图片占位符 3"/>
          <p:cNvSpPr>
            <a:spLocks noGrp="1"/>
          </p:cNvSpPr>
          <p:nvPr>
            <p:ph type="pic" idx="12"/>
            <p:custDataLst>
              <p:tags r:id="rId4"/>
            </p:custDataLst>
          </p:nvPr>
        </p:nvSpPr>
        <p:spPr>
          <a:xfrm>
            <a:off x="7924800" y="609448"/>
            <a:ext cx="3657600" cy="5638800"/>
          </a:xfrm>
          <a:custGeom>
            <a:avLst/>
            <a:gdLst>
              <a:gd name="sw" fmla="*/ 1 w 5760"/>
              <a:gd name="sh" fmla="*/ 1 h 8880"/>
              <a:gd name="mins" fmla="min sw sh"/>
              <a:gd name="dsw" fmla="+- 0 sw mins"/>
              <a:gd name="dsh" fmla="+- 0 sh mins"/>
              <a:gd name="p0x0" fmla="*/ 319 w 5760"/>
              <a:gd name="p0y0" fmla="*/ 0 h 8880"/>
              <a:gd name="p0x1" fmla="*/ 5440 w 5760"/>
              <a:gd name="p0y1" fmla="*/ 0 h 8880"/>
              <a:gd name="p0x2" fmla="*/ 5616 w 5760"/>
              <a:gd name="p0y2" fmla="*/ 0 h 8880"/>
              <a:gd name="p0x3" fmla="*/ 5760 w 5760"/>
              <a:gd name="p0y3" fmla="*/ 143 h 8880"/>
              <a:gd name="p0x4" fmla="*/ 5760 w 5760"/>
              <a:gd name="p0y4" fmla="*/ 319 h 8880"/>
              <a:gd name="p0x5" fmla="*/ 5760 w 5760"/>
              <a:gd name="p0y5" fmla="*/ 8560 h 8880"/>
              <a:gd name="p0x6" fmla="*/ 5760 w 5760"/>
              <a:gd name="p0y6" fmla="*/ 8736 h 8880"/>
              <a:gd name="p0x7" fmla="*/ 5616 w 5760"/>
              <a:gd name="p0y7" fmla="*/ 8880 h 8880"/>
              <a:gd name="p0x8" fmla="*/ 5440 w 5760"/>
              <a:gd name="p0y8" fmla="*/ 8880 h 8880"/>
              <a:gd name="p0x9" fmla="*/ 319 w 5760"/>
              <a:gd name="p0y9" fmla="*/ 8880 h 8880"/>
              <a:gd name="p0x10" fmla="*/ 143 w 5760"/>
              <a:gd name="p0y10" fmla="*/ 8880 h 8880"/>
              <a:gd name="p0x11" fmla="*/ 0 w 5760"/>
              <a:gd name="p0y11" fmla="*/ 8736 h 8880"/>
              <a:gd name="p0x12" fmla="*/ 0 w 5760"/>
              <a:gd name="p0y12" fmla="*/ 8560 h 8880"/>
              <a:gd name="p0x13" fmla="*/ 0 w 5760"/>
              <a:gd name="p0y13" fmla="*/ 319 h 8880"/>
              <a:gd name="p0x14" fmla="*/ 0 w 5760"/>
              <a:gd name="p0y14" fmla="*/ 143 h 8880"/>
              <a:gd name="p0x15" fmla="*/ 143 w 5760"/>
              <a:gd name="p0y15" fmla="*/ 0 h 8880"/>
              <a:gd name="p0x16" fmla="*/ 319 w 5760"/>
              <a:gd name="p0y16" fmla="*/ 0 h 8880"/>
            </a:gdLst>
            <a:ahLst/>
            <a:cxnLst/>
            <a:pathLst>
              <a:path>
                <a:moveTo>
                  <a:pt x="p0x0" y="p0y0"/>
                </a:moveTo>
                <a:lnTo>
                  <a:pt x="p0x1" y="p0y1"/>
                </a:lnTo>
                <a:cubicBezTo>
                  <a:pt x="p0x2" y="p0y2"/>
                  <a:pt x="p0x3" y="p0y3"/>
                  <a:pt x="p0x4" y="p0y4"/>
                </a:cubicBezTo>
                <a:lnTo>
                  <a:pt x="p0x5" y="p0y5"/>
                </a:lnTo>
                <a:cubicBezTo>
                  <a:pt x="p0x6" y="p0y6"/>
                  <a:pt x="p0x7" y="p0y7"/>
                  <a:pt x="p0x8" y="p0y8"/>
                </a:cubicBezTo>
                <a:lnTo>
                  <a:pt x="p0x9" y="p0y9"/>
                </a:lnTo>
                <a:cubicBezTo>
                  <a:pt x="p0x10" y="p0y10"/>
                  <a:pt x="p0x11" y="p0y11"/>
                  <a:pt x="p0x12" y="p0y12"/>
                </a:cubicBezTo>
                <a:lnTo>
                  <a:pt x="p0x13" y="p0y13"/>
                </a:lnTo>
                <a:cubicBezTo>
                  <a:pt x="p0x14" y="p0y14"/>
                  <a:pt x="p0x15" y="p0y15"/>
                  <a:pt x="p0x16" y="p0y16"/>
                </a:cubicBezTo>
              </a:path>
            </a:pathLst>
          </a:cu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56" y="482457"/>
            <a:ext cx="10972888" cy="711206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584" y="1523857"/>
            <a:ext cx="5257842" cy="47244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22060" y="1524000"/>
            <a:ext cx="5266690" cy="47244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2" name="页脚占位符 11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14" name="日期占位符 1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03250" y="6314440"/>
            <a:ext cx="2708910" cy="31686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5" name="灯片编号占位符 14"/>
          <p:cNvSpPr>
            <a:spLocks noGrp="1"/>
          </p:cNvSpPr>
          <p:nvPr>
            <p:ph type="sldNum" sz="quarter" idx="4"/>
            <p:custDataLst>
              <p:tags r:id="rId4"/>
            </p:custDataLst>
          </p:nvPr>
        </p:nvSpPr>
        <p:spPr>
          <a:xfrm>
            <a:off x="8877300" y="6314440"/>
            <a:ext cx="2711450" cy="316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56" y="482601"/>
            <a:ext cx="10972888" cy="711206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7060" y="1524000"/>
            <a:ext cx="5257842" cy="914407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540000"/>
            <a:ext cx="5257800" cy="370843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324411" y="1523712"/>
            <a:ext cx="5257842" cy="914407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324600" y="2540000"/>
            <a:ext cx="5257800" cy="370843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9" name="日期占位符 18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03250" y="6314440"/>
            <a:ext cx="2708910" cy="31686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20" name="页脚占位符 19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1" name="灯片编号占位符 20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300" y="6314440"/>
            <a:ext cx="2709545" cy="31686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56" y="482473"/>
            <a:ext cx="10972888" cy="711206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2"/>
            <p:custDataLst>
              <p:tags r:id="rId2"/>
            </p:custDataLst>
          </p:nvPr>
        </p:nvSpPr>
        <p:spPr>
          <a:xfrm>
            <a:off x="605155" y="6314440"/>
            <a:ext cx="2707005" cy="316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3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4"/>
            <p:custDataLst>
              <p:tags r:id="rId4"/>
            </p:custDataLst>
          </p:nvPr>
        </p:nvSpPr>
        <p:spPr>
          <a:xfrm>
            <a:off x="8877300" y="6314440"/>
            <a:ext cx="2711450" cy="316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84" y="609457"/>
            <a:ext cx="355602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772660" y="609600"/>
            <a:ext cx="6807254" cy="5638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2311400"/>
            <a:ext cx="3556000" cy="393703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30" name="页脚占位符 29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31" name="灯片编号占位符 30"/>
          <p:cNvSpPr>
            <a:spLocks noGrp="1"/>
          </p:cNvSpPr>
          <p:nvPr>
            <p:ph type="sldNum" sz="quarter" idx="4"/>
            <p:custDataLst>
              <p:tags r:id="rId3"/>
            </p:custDataLst>
          </p:nvPr>
        </p:nvSpPr>
        <p:spPr>
          <a:xfrm>
            <a:off x="8877300" y="6314440"/>
            <a:ext cx="2711450" cy="316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32" name="日期占位符 31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03250" y="6314440"/>
            <a:ext cx="2708910" cy="31686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547860" y="609600"/>
            <a:ext cx="2032016" cy="563884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8636069" cy="563880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2"/>
            <p:custDataLst>
              <p:tags r:id="rId2"/>
            </p:custDataLst>
          </p:nvPr>
        </p:nvSpPr>
        <p:spPr>
          <a:xfrm>
            <a:off x="605155" y="6314440"/>
            <a:ext cx="2707005" cy="316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1" name="页脚占位符 10"/>
          <p:cNvSpPr>
            <a:spLocks noGrp="1"/>
          </p:cNvSpPr>
          <p:nvPr>
            <p:ph type="ftr" sz="quarter" idx="3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12" name="灯片编号占位符 11"/>
          <p:cNvSpPr>
            <a:spLocks noGrp="1"/>
          </p:cNvSpPr>
          <p:nvPr>
            <p:ph type="sldNum" sz="quarter" idx="4"/>
            <p:custDataLst>
              <p:tags r:id="rId4"/>
            </p:custDataLst>
          </p:nvPr>
        </p:nvSpPr>
        <p:spPr>
          <a:xfrm>
            <a:off x="8877300" y="6314440"/>
            <a:ext cx="2711450" cy="316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tags" Target="../tags/tag33.xml"/><Relationship Id="rId12" Type="http://schemas.openxmlformats.org/officeDocument/2006/relationships/tags" Target="../tags/tag32.xml"/><Relationship Id="rId11" Type="http://schemas.openxmlformats.org/officeDocument/2006/relationships/tags" Target="../tags/tag3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9.xml"/><Relationship Id="rId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3.xml"/><Relationship Id="rId23" Type="http://schemas.openxmlformats.org/officeDocument/2006/relationships/theme" Target="../theme/theme2.xml"/><Relationship Id="rId22" Type="http://schemas.openxmlformats.org/officeDocument/2006/relationships/tags" Target="../tags/tag137.xml"/><Relationship Id="rId21" Type="http://schemas.openxmlformats.org/officeDocument/2006/relationships/tags" Target="../tags/tag136.xml"/><Relationship Id="rId20" Type="http://schemas.openxmlformats.org/officeDocument/2006/relationships/tags" Target="../tags/tag135.xml"/><Relationship Id="rId2" Type="http://schemas.openxmlformats.org/officeDocument/2006/relationships/slideLayout" Target="../slideLayouts/slideLayout12.xml"/><Relationship Id="rId19" Type="http://schemas.openxmlformats.org/officeDocument/2006/relationships/tags" Target="../tags/tag134.xml"/><Relationship Id="rId18" Type="http://schemas.openxmlformats.org/officeDocument/2006/relationships/tags" Target="../tags/tag133.xml"/><Relationship Id="rId17" Type="http://schemas.openxmlformats.org/officeDocument/2006/relationships/tags" Target="../tags/tag132.xml"/><Relationship Id="rId16" Type="http://schemas.openxmlformats.org/officeDocument/2006/relationships/tags" Target="../tags/tag131.xml"/><Relationship Id="rId15" Type="http://schemas.openxmlformats.org/officeDocument/2006/relationships/tags" Target="../tags/tag130.xml"/><Relationship Id="rId14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3.xml"/><Relationship Id="rId8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7.xml"/><Relationship Id="rId26" Type="http://schemas.openxmlformats.org/officeDocument/2006/relationships/theme" Target="../theme/theme3.xml"/><Relationship Id="rId25" Type="http://schemas.openxmlformats.org/officeDocument/2006/relationships/tags" Target="../tags/tag313.xml"/><Relationship Id="rId24" Type="http://schemas.openxmlformats.org/officeDocument/2006/relationships/tags" Target="../tags/tag312.xml"/><Relationship Id="rId23" Type="http://schemas.openxmlformats.org/officeDocument/2006/relationships/tags" Target="../tags/tag311.xml"/><Relationship Id="rId22" Type="http://schemas.openxmlformats.org/officeDocument/2006/relationships/tags" Target="../tags/tag310.xml"/><Relationship Id="rId21" Type="http://schemas.openxmlformats.org/officeDocument/2006/relationships/tags" Target="../tags/tag309.xml"/><Relationship Id="rId20" Type="http://schemas.openxmlformats.org/officeDocument/2006/relationships/tags" Target="../tags/tag308.xml"/><Relationship Id="rId2" Type="http://schemas.openxmlformats.org/officeDocument/2006/relationships/slideLayout" Target="../slideLayouts/slideLayout26.xml"/><Relationship Id="rId19" Type="http://schemas.openxmlformats.org/officeDocument/2006/relationships/tags" Target="../tags/tag307.xml"/><Relationship Id="rId18" Type="http://schemas.openxmlformats.org/officeDocument/2006/relationships/slideLayout" Target="../slideLayouts/slideLayout42.xml"/><Relationship Id="rId17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4.xml"/><Relationship Id="rId1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tags" Target="../tags/tag328.xml"/><Relationship Id="rId8" Type="http://schemas.openxmlformats.org/officeDocument/2006/relationships/tags" Target="../tags/tag327.xml"/><Relationship Id="rId7" Type="http://schemas.openxmlformats.org/officeDocument/2006/relationships/tags" Target="../tags/tag326.xml"/><Relationship Id="rId6" Type="http://schemas.openxmlformats.org/officeDocument/2006/relationships/tags" Target="../tags/tag325.xml"/><Relationship Id="rId5" Type="http://schemas.openxmlformats.org/officeDocument/2006/relationships/tags" Target="../tags/tag324.xml"/><Relationship Id="rId4" Type="http://schemas.openxmlformats.org/officeDocument/2006/relationships/tags" Target="../tags/tag323.xml"/><Relationship Id="rId3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4.xml"/><Relationship Id="rId11" Type="http://schemas.openxmlformats.org/officeDocument/2006/relationships/theme" Target="../theme/theme4.xml"/><Relationship Id="rId10" Type="http://schemas.openxmlformats.org/officeDocument/2006/relationships/tags" Target="../tags/tag329.xml"/><Relationship Id="rId1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1"/>
            </p:custDataLst>
          </p:nvPr>
        </p:nvSpPr>
        <p:spPr>
          <a:xfrm>
            <a:off x="605155" y="6314440"/>
            <a:ext cx="2707005" cy="316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2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3"/>
            </p:custDataLst>
          </p:nvPr>
        </p:nvSpPr>
        <p:spPr>
          <a:xfrm>
            <a:off x="8877300" y="6314440"/>
            <a:ext cx="2711450" cy="316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556" y="482473"/>
            <a:ext cx="10972888" cy="7112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556" y="1524000"/>
            <a:ext cx="10972888" cy="47244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en-US" altLang="zh-CN" dirty="0"/>
          </a:p>
          <a:p>
            <a:pPr lvl="5"/>
            <a:r>
              <a:rPr lang="zh-CN" altLang="en-US" dirty="0"/>
              <a:t>第六级</a:t>
            </a:r>
            <a:endParaRPr lang="en-US" altLang="zh-CN" dirty="0"/>
          </a:p>
          <a:p>
            <a:pPr marL="2971800" marR="0" lvl="6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zh-CN" altLang="en-US" dirty="0"/>
              <a:t>第七级</a:t>
            </a:r>
            <a:endParaRPr lang="en-US" altLang="zh-CN" dirty="0"/>
          </a:p>
          <a:p>
            <a:pPr marL="3429000" marR="0" lvl="7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zh-CN" altLang="en-US" dirty="0"/>
              <a:t>第八级</a:t>
            </a:r>
            <a:endParaRPr lang="en-US" altLang="zh-CN" dirty="0"/>
          </a:p>
          <a:p>
            <a:pPr marL="3886200" marR="0" lvl="8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zh-CN" altLang="en-US" dirty="0"/>
              <a:t>第九级</a:t>
            </a:r>
            <a:endParaRPr lang="en-US" altLang="zh-CN" dirty="0"/>
          </a:p>
          <a:p>
            <a:pPr marL="3886200" marR="0" lvl="8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lang="en-US" altLang="zh-CN" dirty="0"/>
          </a:p>
          <a:p>
            <a:pPr lvl="5"/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25146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defRPr lang="zh-CN" altLang="en-US" sz="2400" kern="1200" dirty="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altLang="zh-CN" sz="2400" kern="1200" dirty="0" smtClean="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altLang="zh-CN" sz="2400" kern="1200" dirty="0" smtClean="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8pPr>
      <a:lvl9pPr marL="3657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lang="en-US" altLang="zh-CN" sz="2400" kern="1200" dirty="0" smtClean="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5"/>
          <p:cNvSpPr>
            <a:spLocks noChangeAspect="1"/>
          </p:cNvSpPr>
          <p:nvPr userDrawn="1">
            <p:custDataLst>
              <p:tags r:id="rId15"/>
            </p:custDataLst>
          </p:nvPr>
        </p:nvSpPr>
        <p:spPr>
          <a:xfrm flipH="1">
            <a:off x="635" y="5456555"/>
            <a:ext cx="12191365" cy="1255395"/>
          </a:xfrm>
          <a:custGeom>
            <a:avLst/>
            <a:gdLst>
              <a:gd name="connsiteX0" fmla="*/ 0 w 17629"/>
              <a:gd name="connsiteY0" fmla="*/ 1621 h 1626"/>
              <a:gd name="connsiteX1" fmla="*/ 1899 w 17629"/>
              <a:gd name="connsiteY1" fmla="*/ 1621 h 1626"/>
              <a:gd name="connsiteX2" fmla="*/ 1899 w 17629"/>
              <a:gd name="connsiteY2" fmla="*/ 1378 h 1626"/>
              <a:gd name="connsiteX3" fmla="*/ 2246 w 17629"/>
              <a:gd name="connsiteY3" fmla="*/ 1378 h 1626"/>
              <a:gd name="connsiteX4" fmla="*/ 2244 w 17629"/>
              <a:gd name="connsiteY4" fmla="*/ 982 h 1626"/>
              <a:gd name="connsiteX5" fmla="*/ 2765 w 17629"/>
              <a:gd name="connsiteY5" fmla="*/ 975 h 1626"/>
              <a:gd name="connsiteX6" fmla="*/ 2765 w 17629"/>
              <a:gd name="connsiteY6" fmla="*/ 1290 h 1626"/>
              <a:gd name="connsiteX7" fmla="*/ 2617 w 17629"/>
              <a:gd name="connsiteY7" fmla="*/ 1291 h 1626"/>
              <a:gd name="connsiteX8" fmla="*/ 2617 w 17629"/>
              <a:gd name="connsiteY8" fmla="*/ 133 h 1626"/>
              <a:gd name="connsiteX9" fmla="*/ 3295 w 17629"/>
              <a:gd name="connsiteY9" fmla="*/ 0 h 1626"/>
              <a:gd name="connsiteX10" fmla="*/ 3294 w 17629"/>
              <a:gd name="connsiteY10" fmla="*/ 1533 h 1626"/>
              <a:gd name="connsiteX11" fmla="*/ 3015 w 17629"/>
              <a:gd name="connsiteY11" fmla="*/ 1535 h 1626"/>
              <a:gd name="connsiteX12" fmla="*/ 3015 w 17629"/>
              <a:gd name="connsiteY12" fmla="*/ 755 h 1626"/>
              <a:gd name="connsiteX13" fmla="*/ 3603 w 17629"/>
              <a:gd name="connsiteY13" fmla="*/ 637 h 1626"/>
              <a:gd name="connsiteX14" fmla="*/ 3602 w 17629"/>
              <a:gd name="connsiteY14" fmla="*/ 1177 h 1626"/>
              <a:gd name="connsiteX15" fmla="*/ 4024 w 17629"/>
              <a:gd name="connsiteY15" fmla="*/ 1176 h 1626"/>
              <a:gd name="connsiteX16" fmla="*/ 4024 w 17629"/>
              <a:gd name="connsiteY16" fmla="*/ 1626 h 1626"/>
              <a:gd name="connsiteX17" fmla="*/ 17629 w 17629"/>
              <a:gd name="connsiteY17" fmla="*/ 1621 h 1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7629" h="1626">
                <a:moveTo>
                  <a:pt x="0" y="1621"/>
                </a:moveTo>
                <a:lnTo>
                  <a:pt x="1899" y="1621"/>
                </a:lnTo>
                <a:lnTo>
                  <a:pt x="1899" y="1378"/>
                </a:lnTo>
                <a:lnTo>
                  <a:pt x="2246" y="1378"/>
                </a:lnTo>
                <a:lnTo>
                  <a:pt x="2244" y="982"/>
                </a:lnTo>
                <a:cubicBezTo>
                  <a:pt x="2417" y="980"/>
                  <a:pt x="2593" y="975"/>
                  <a:pt x="2765" y="975"/>
                </a:cubicBezTo>
                <a:lnTo>
                  <a:pt x="2765" y="1290"/>
                </a:lnTo>
                <a:lnTo>
                  <a:pt x="2617" y="1291"/>
                </a:lnTo>
                <a:lnTo>
                  <a:pt x="2617" y="133"/>
                </a:lnTo>
                <a:lnTo>
                  <a:pt x="3295" y="0"/>
                </a:lnTo>
                <a:cubicBezTo>
                  <a:pt x="3296" y="468"/>
                  <a:pt x="3298" y="1057"/>
                  <a:pt x="3294" y="1533"/>
                </a:cubicBezTo>
                <a:lnTo>
                  <a:pt x="3015" y="1535"/>
                </a:lnTo>
                <a:lnTo>
                  <a:pt x="3015" y="755"/>
                </a:lnTo>
                <a:lnTo>
                  <a:pt x="3603" y="637"/>
                </a:lnTo>
                <a:lnTo>
                  <a:pt x="3602" y="1177"/>
                </a:lnTo>
                <a:lnTo>
                  <a:pt x="4024" y="1176"/>
                </a:lnTo>
                <a:lnTo>
                  <a:pt x="4024" y="1626"/>
                </a:lnTo>
                <a:lnTo>
                  <a:pt x="17629" y="1621"/>
                </a:lnTo>
              </a:path>
            </a:pathLst>
          </a:custGeom>
          <a:noFill/>
          <a:ln w="19050">
            <a:solidFill>
              <a:schemeClr val="accent1">
                <a:alpha val="3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  <p:custDataLst>
              <p:tags r:id="rId16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r>
              <a:rPr lang="zh-CN" altLang="en-US" dirty="0">
                <a:latin typeface="Microsoft YaHei UI" panose="020B0503020204020204" charset="-122"/>
                <a:ea typeface="Microsoft YaHei UI" panose="020B0503020204020204" charset="-122"/>
              </a:rPr>
              <a:t>单击此处编辑母版标题样式</a:t>
            </a:r>
            <a:endParaRPr lang="zh-CN" altLang="en-US" dirty="0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7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zh-CN" altLang="en-US" dirty="0">
                <a:latin typeface="Microsoft YaHei UI" panose="020B0503020204020204" charset="-122"/>
                <a:ea typeface="Microsoft YaHei UI" panose="020B0503020204020204" charset="-122"/>
              </a:rPr>
              <a:t>单击此处编辑母版文本样式</a:t>
            </a:r>
            <a:endParaRPr lang="zh-CN" altLang="en-US" dirty="0">
              <a:latin typeface="Microsoft YaHei UI" panose="020B0503020204020204" charset="-122"/>
              <a:ea typeface="Microsoft YaHei UI" panose="020B0503020204020204" charset="-122"/>
            </a:endParaRPr>
          </a:p>
          <a:p>
            <a:pPr lvl="1"/>
            <a:r>
              <a:rPr lang="zh-CN" altLang="en-US" dirty="0">
                <a:latin typeface="Microsoft YaHei UI" panose="020B0503020204020204" charset="-122"/>
                <a:ea typeface="Microsoft YaHei UI" panose="020B0503020204020204" charset="-122"/>
              </a:rPr>
              <a:t>第二级</a:t>
            </a:r>
            <a:endParaRPr lang="zh-CN" altLang="en-US" dirty="0">
              <a:latin typeface="Microsoft YaHei UI" panose="020B0503020204020204" charset="-122"/>
              <a:ea typeface="Microsoft YaHei UI" panose="020B0503020204020204" charset="-122"/>
            </a:endParaRPr>
          </a:p>
          <a:p>
            <a:pPr lvl="2"/>
            <a:r>
              <a:rPr lang="zh-CN" altLang="en-US" dirty="0">
                <a:latin typeface="Microsoft YaHei UI" panose="020B0503020204020204" charset="-122"/>
                <a:ea typeface="Microsoft YaHei UI" panose="020B0503020204020204" charset="-122"/>
                <a:sym typeface="+mn-ea"/>
              </a:rPr>
              <a:t>第</a:t>
            </a:r>
            <a:r>
              <a:rPr lang="zh-CN" altLang="en-US" dirty="0">
                <a:latin typeface="Microsoft YaHei UI" panose="020B0503020204020204" charset="-122"/>
                <a:ea typeface="Microsoft YaHei UI" panose="020B0503020204020204" charset="-122"/>
              </a:rPr>
              <a:t>三级</a:t>
            </a:r>
            <a:endParaRPr lang="zh-CN" altLang="en-US" dirty="0">
              <a:latin typeface="Microsoft YaHei UI" panose="020B0503020204020204" charset="-122"/>
              <a:ea typeface="Microsoft YaHei UI" panose="020B0503020204020204" charset="-122"/>
            </a:endParaRPr>
          </a:p>
          <a:p>
            <a:pPr lvl="3"/>
            <a:r>
              <a:rPr lang="zh-CN" altLang="en-US" dirty="0">
                <a:latin typeface="Microsoft YaHei UI" panose="020B0503020204020204" charset="-122"/>
                <a:ea typeface="Microsoft YaHei UI" panose="020B0503020204020204" charset="-122"/>
                <a:sym typeface="+mn-ea"/>
              </a:rPr>
              <a:t>第</a:t>
            </a:r>
            <a:r>
              <a:rPr lang="zh-CN" altLang="en-US" dirty="0">
                <a:latin typeface="Microsoft YaHei UI" panose="020B0503020204020204" charset="-122"/>
                <a:ea typeface="Microsoft YaHei UI" panose="020B0503020204020204" charset="-122"/>
              </a:rPr>
              <a:t>四级</a:t>
            </a:r>
            <a:endParaRPr lang="zh-CN" altLang="en-US" dirty="0">
              <a:latin typeface="Microsoft YaHei UI" panose="020B0503020204020204" charset="-122"/>
              <a:ea typeface="Microsoft YaHei UI" panose="020B0503020204020204" charset="-122"/>
            </a:endParaRPr>
          </a:p>
          <a:p>
            <a:pPr lvl="4"/>
            <a:r>
              <a:rPr lang="zh-CN" altLang="en-US" dirty="0">
                <a:latin typeface="Microsoft YaHei UI" panose="020B0503020204020204" charset="-122"/>
                <a:ea typeface="Microsoft YaHei UI" panose="020B0503020204020204" charset="-122"/>
                <a:sym typeface="+mn-ea"/>
              </a:rPr>
              <a:t>第</a:t>
            </a:r>
            <a:r>
              <a:rPr lang="zh-CN" altLang="en-US" dirty="0">
                <a:latin typeface="Microsoft YaHei UI" panose="020B0503020204020204" charset="-122"/>
                <a:ea typeface="Microsoft YaHei UI" panose="020B0503020204020204" charset="-122"/>
              </a:rPr>
              <a:t>五级</a:t>
            </a:r>
            <a:endParaRPr lang="zh-CN" altLang="en-US" dirty="0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8"/>
            </p:custDataLst>
          </p:nvPr>
        </p:nvSpPr>
        <p:spPr>
          <a:xfrm>
            <a:off x="69596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2522B-0F24-4480-B9DD-A9474A6880D6}" type="datetimeFigureOut">
              <a:rPr lang="zh-CN" altLang="en-US" smtClean="0">
                <a:latin typeface="Microsoft YaHei UI" panose="020B0503020204020204" charset="-122"/>
                <a:ea typeface="Microsoft YaHei UI" panose="020B0503020204020204" charset="-122"/>
              </a:rPr>
            </a:fld>
            <a:endParaRPr lang="zh-CN" altLang="en-US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9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0"/>
            </p:custDataLst>
          </p:nvPr>
        </p:nvSpPr>
        <p:spPr>
          <a:xfrm>
            <a:off x="8753983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F26B5-172A-4DC2-B0B7-181CFC56B87C}" type="slidenum">
              <a:rPr lang="zh-CN" altLang="en-US" smtClean="0">
                <a:latin typeface="Microsoft YaHei UI" panose="020B0503020204020204" charset="-122"/>
                <a:ea typeface="Microsoft YaHei UI" panose="020B0503020204020204" charset="-122"/>
              </a:rPr>
            </a:fld>
            <a:endParaRPr lang="zh-CN" altLang="en-US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7" name="KSO_TEMPLATE" hidden="1"/>
          <p:cNvSpPr/>
          <p:nvPr userDrawn="1">
            <p:custDataLst>
              <p:tags r:id="rId21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22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538480" indent="-2063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98830" indent="-1619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30605" indent="-1492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35075" indent="-1270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5"/>
          <p:cNvSpPr>
            <a:spLocks noChangeAspect="1"/>
          </p:cNvSpPr>
          <p:nvPr userDrawn="1">
            <p:custDataLst>
              <p:tags r:id="rId19"/>
            </p:custDataLst>
          </p:nvPr>
        </p:nvSpPr>
        <p:spPr>
          <a:xfrm flipH="1">
            <a:off x="635" y="5456555"/>
            <a:ext cx="12191365" cy="1255395"/>
          </a:xfrm>
          <a:custGeom>
            <a:avLst/>
            <a:gdLst>
              <a:gd name="connsiteX0" fmla="*/ 0 w 17629"/>
              <a:gd name="connsiteY0" fmla="*/ 1621 h 1626"/>
              <a:gd name="connsiteX1" fmla="*/ 1899 w 17629"/>
              <a:gd name="connsiteY1" fmla="*/ 1621 h 1626"/>
              <a:gd name="connsiteX2" fmla="*/ 1899 w 17629"/>
              <a:gd name="connsiteY2" fmla="*/ 1378 h 1626"/>
              <a:gd name="connsiteX3" fmla="*/ 2246 w 17629"/>
              <a:gd name="connsiteY3" fmla="*/ 1378 h 1626"/>
              <a:gd name="connsiteX4" fmla="*/ 2244 w 17629"/>
              <a:gd name="connsiteY4" fmla="*/ 982 h 1626"/>
              <a:gd name="connsiteX5" fmla="*/ 2765 w 17629"/>
              <a:gd name="connsiteY5" fmla="*/ 975 h 1626"/>
              <a:gd name="connsiteX6" fmla="*/ 2765 w 17629"/>
              <a:gd name="connsiteY6" fmla="*/ 1290 h 1626"/>
              <a:gd name="connsiteX7" fmla="*/ 2617 w 17629"/>
              <a:gd name="connsiteY7" fmla="*/ 1291 h 1626"/>
              <a:gd name="connsiteX8" fmla="*/ 2617 w 17629"/>
              <a:gd name="connsiteY8" fmla="*/ 133 h 1626"/>
              <a:gd name="connsiteX9" fmla="*/ 3295 w 17629"/>
              <a:gd name="connsiteY9" fmla="*/ 0 h 1626"/>
              <a:gd name="connsiteX10" fmla="*/ 3294 w 17629"/>
              <a:gd name="connsiteY10" fmla="*/ 1533 h 1626"/>
              <a:gd name="connsiteX11" fmla="*/ 3015 w 17629"/>
              <a:gd name="connsiteY11" fmla="*/ 1535 h 1626"/>
              <a:gd name="connsiteX12" fmla="*/ 3015 w 17629"/>
              <a:gd name="connsiteY12" fmla="*/ 755 h 1626"/>
              <a:gd name="connsiteX13" fmla="*/ 3603 w 17629"/>
              <a:gd name="connsiteY13" fmla="*/ 637 h 1626"/>
              <a:gd name="connsiteX14" fmla="*/ 3602 w 17629"/>
              <a:gd name="connsiteY14" fmla="*/ 1177 h 1626"/>
              <a:gd name="connsiteX15" fmla="*/ 4024 w 17629"/>
              <a:gd name="connsiteY15" fmla="*/ 1176 h 1626"/>
              <a:gd name="connsiteX16" fmla="*/ 4024 w 17629"/>
              <a:gd name="connsiteY16" fmla="*/ 1626 h 1626"/>
              <a:gd name="connsiteX17" fmla="*/ 17629 w 17629"/>
              <a:gd name="connsiteY17" fmla="*/ 1621 h 1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7629" h="1626">
                <a:moveTo>
                  <a:pt x="0" y="1621"/>
                </a:moveTo>
                <a:lnTo>
                  <a:pt x="1899" y="1621"/>
                </a:lnTo>
                <a:lnTo>
                  <a:pt x="1899" y="1378"/>
                </a:lnTo>
                <a:lnTo>
                  <a:pt x="2246" y="1378"/>
                </a:lnTo>
                <a:lnTo>
                  <a:pt x="2244" y="982"/>
                </a:lnTo>
                <a:cubicBezTo>
                  <a:pt x="2417" y="980"/>
                  <a:pt x="2593" y="975"/>
                  <a:pt x="2765" y="975"/>
                </a:cubicBezTo>
                <a:lnTo>
                  <a:pt x="2765" y="1290"/>
                </a:lnTo>
                <a:lnTo>
                  <a:pt x="2617" y="1291"/>
                </a:lnTo>
                <a:lnTo>
                  <a:pt x="2617" y="133"/>
                </a:lnTo>
                <a:lnTo>
                  <a:pt x="3295" y="0"/>
                </a:lnTo>
                <a:cubicBezTo>
                  <a:pt x="3296" y="468"/>
                  <a:pt x="3298" y="1057"/>
                  <a:pt x="3294" y="1533"/>
                </a:cubicBezTo>
                <a:lnTo>
                  <a:pt x="3015" y="1535"/>
                </a:lnTo>
                <a:lnTo>
                  <a:pt x="3015" y="755"/>
                </a:lnTo>
                <a:lnTo>
                  <a:pt x="3603" y="637"/>
                </a:lnTo>
                <a:lnTo>
                  <a:pt x="3602" y="1177"/>
                </a:lnTo>
                <a:lnTo>
                  <a:pt x="4024" y="1176"/>
                </a:lnTo>
                <a:lnTo>
                  <a:pt x="4024" y="1626"/>
                </a:lnTo>
                <a:lnTo>
                  <a:pt x="17629" y="1621"/>
                </a:lnTo>
              </a:path>
            </a:pathLst>
          </a:custGeom>
          <a:noFill/>
          <a:ln w="19050">
            <a:solidFill>
              <a:schemeClr val="accent1">
                <a:alpha val="3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r>
              <a:rPr lang="zh-CN" altLang="en-US" dirty="0">
                <a:latin typeface="Microsoft YaHei UI" panose="020B0503020204020204" charset="-122"/>
                <a:ea typeface="Microsoft YaHei UI" panose="020B0503020204020204" charset="-122"/>
              </a:rPr>
              <a:t>单击此处编辑母版标题样式</a:t>
            </a:r>
            <a:endParaRPr lang="zh-CN" altLang="en-US" dirty="0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1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zh-CN" altLang="en-US" dirty="0">
                <a:latin typeface="Microsoft YaHei UI" panose="020B0503020204020204" charset="-122"/>
                <a:ea typeface="Microsoft YaHei UI" panose="020B0503020204020204" charset="-122"/>
              </a:rPr>
              <a:t>单击此处编辑母版文本样式</a:t>
            </a:r>
            <a:endParaRPr lang="zh-CN" altLang="en-US" dirty="0">
              <a:latin typeface="Microsoft YaHei UI" panose="020B0503020204020204" charset="-122"/>
              <a:ea typeface="Microsoft YaHei UI" panose="020B0503020204020204" charset="-122"/>
            </a:endParaRPr>
          </a:p>
          <a:p>
            <a:pPr lvl="1"/>
            <a:r>
              <a:rPr lang="zh-CN" altLang="en-US" dirty="0">
                <a:latin typeface="Microsoft YaHei UI" panose="020B0503020204020204" charset="-122"/>
                <a:ea typeface="Microsoft YaHei UI" panose="020B0503020204020204" charset="-122"/>
              </a:rPr>
              <a:t>第二级</a:t>
            </a:r>
            <a:endParaRPr lang="zh-CN" altLang="en-US" dirty="0">
              <a:latin typeface="Microsoft YaHei UI" panose="020B0503020204020204" charset="-122"/>
              <a:ea typeface="Microsoft YaHei UI" panose="020B0503020204020204" charset="-122"/>
            </a:endParaRPr>
          </a:p>
          <a:p>
            <a:pPr lvl="2"/>
            <a:r>
              <a:rPr lang="zh-CN" altLang="en-US" dirty="0">
                <a:latin typeface="Microsoft YaHei UI" panose="020B0503020204020204" charset="-122"/>
                <a:ea typeface="Microsoft YaHei UI" panose="020B0503020204020204" charset="-122"/>
                <a:sym typeface="+mn-ea"/>
              </a:rPr>
              <a:t>第</a:t>
            </a:r>
            <a:r>
              <a:rPr lang="zh-CN" altLang="en-US" dirty="0">
                <a:latin typeface="Microsoft YaHei UI" panose="020B0503020204020204" charset="-122"/>
                <a:ea typeface="Microsoft YaHei UI" panose="020B0503020204020204" charset="-122"/>
              </a:rPr>
              <a:t>三级</a:t>
            </a:r>
            <a:endParaRPr lang="zh-CN" altLang="en-US" dirty="0">
              <a:latin typeface="Microsoft YaHei UI" panose="020B0503020204020204" charset="-122"/>
              <a:ea typeface="Microsoft YaHei UI" panose="020B0503020204020204" charset="-122"/>
            </a:endParaRPr>
          </a:p>
          <a:p>
            <a:pPr lvl="3"/>
            <a:r>
              <a:rPr lang="zh-CN" altLang="en-US" dirty="0">
                <a:latin typeface="Microsoft YaHei UI" panose="020B0503020204020204" charset="-122"/>
                <a:ea typeface="Microsoft YaHei UI" panose="020B0503020204020204" charset="-122"/>
                <a:sym typeface="+mn-ea"/>
              </a:rPr>
              <a:t>第</a:t>
            </a:r>
            <a:r>
              <a:rPr lang="zh-CN" altLang="en-US" dirty="0">
                <a:latin typeface="Microsoft YaHei UI" panose="020B0503020204020204" charset="-122"/>
                <a:ea typeface="Microsoft YaHei UI" panose="020B0503020204020204" charset="-122"/>
              </a:rPr>
              <a:t>四级</a:t>
            </a:r>
            <a:endParaRPr lang="zh-CN" altLang="en-US" dirty="0">
              <a:latin typeface="Microsoft YaHei UI" panose="020B0503020204020204" charset="-122"/>
              <a:ea typeface="Microsoft YaHei UI" panose="020B0503020204020204" charset="-122"/>
            </a:endParaRPr>
          </a:p>
          <a:p>
            <a:pPr lvl="4"/>
            <a:r>
              <a:rPr lang="zh-CN" altLang="en-US" dirty="0">
                <a:latin typeface="Microsoft YaHei UI" panose="020B0503020204020204" charset="-122"/>
                <a:ea typeface="Microsoft YaHei UI" panose="020B0503020204020204" charset="-122"/>
                <a:sym typeface="+mn-ea"/>
              </a:rPr>
              <a:t>第</a:t>
            </a:r>
            <a:r>
              <a:rPr lang="zh-CN" altLang="en-US" dirty="0">
                <a:latin typeface="Microsoft YaHei UI" panose="020B0503020204020204" charset="-122"/>
                <a:ea typeface="Microsoft YaHei UI" panose="020B0503020204020204" charset="-122"/>
              </a:rPr>
              <a:t>五级</a:t>
            </a:r>
            <a:endParaRPr lang="zh-CN" altLang="en-US" dirty="0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2"/>
            </p:custDataLst>
          </p:nvPr>
        </p:nvSpPr>
        <p:spPr>
          <a:xfrm>
            <a:off x="69596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2522B-0F24-4480-B9DD-A9474A6880D6}" type="datetimeFigureOut">
              <a:rPr lang="zh-CN" altLang="en-US" smtClean="0">
                <a:latin typeface="Microsoft YaHei UI" panose="020B0503020204020204" charset="-122"/>
                <a:ea typeface="Microsoft YaHei UI" panose="020B0503020204020204" charset="-122"/>
              </a:rPr>
            </a:fld>
            <a:endParaRPr lang="zh-CN" altLang="en-US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3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4"/>
            </p:custDataLst>
          </p:nvPr>
        </p:nvSpPr>
        <p:spPr>
          <a:xfrm>
            <a:off x="8753983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F26B5-172A-4DC2-B0B7-181CFC56B87C}" type="slidenum">
              <a:rPr lang="zh-CN" altLang="en-US" smtClean="0">
                <a:latin typeface="Microsoft YaHei UI" panose="020B0503020204020204" charset="-122"/>
                <a:ea typeface="Microsoft YaHei UI" panose="020B0503020204020204" charset="-122"/>
              </a:rPr>
            </a:fld>
            <a:endParaRPr lang="zh-CN" altLang="en-US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7" name="KSO_TEMPLATE" hidden="1"/>
          <p:cNvSpPr/>
          <p:nvPr userDrawn="1">
            <p:custDataLst>
              <p:tags r:id="rId2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  <p:sldLayoutId id="2147483692" r:id="rId18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538480" indent="-2063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98830" indent="-1619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30605" indent="-1492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35075" indent="-1270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5"/>
          <p:cNvSpPr>
            <a:spLocks noChangeAspect="1"/>
          </p:cNvSpPr>
          <p:nvPr userDrawn="1">
            <p:custDataLst>
              <p:tags r:id="rId4"/>
            </p:custDataLst>
          </p:nvPr>
        </p:nvSpPr>
        <p:spPr>
          <a:xfrm flipH="1">
            <a:off x="635" y="5456555"/>
            <a:ext cx="12191365" cy="1255395"/>
          </a:xfrm>
          <a:custGeom>
            <a:avLst/>
            <a:gdLst>
              <a:gd name="connsiteX0" fmla="*/ 0 w 17629"/>
              <a:gd name="connsiteY0" fmla="*/ 1621 h 1626"/>
              <a:gd name="connsiteX1" fmla="*/ 1899 w 17629"/>
              <a:gd name="connsiteY1" fmla="*/ 1621 h 1626"/>
              <a:gd name="connsiteX2" fmla="*/ 1899 w 17629"/>
              <a:gd name="connsiteY2" fmla="*/ 1378 h 1626"/>
              <a:gd name="connsiteX3" fmla="*/ 2246 w 17629"/>
              <a:gd name="connsiteY3" fmla="*/ 1378 h 1626"/>
              <a:gd name="connsiteX4" fmla="*/ 2244 w 17629"/>
              <a:gd name="connsiteY4" fmla="*/ 982 h 1626"/>
              <a:gd name="connsiteX5" fmla="*/ 2765 w 17629"/>
              <a:gd name="connsiteY5" fmla="*/ 975 h 1626"/>
              <a:gd name="connsiteX6" fmla="*/ 2765 w 17629"/>
              <a:gd name="connsiteY6" fmla="*/ 1290 h 1626"/>
              <a:gd name="connsiteX7" fmla="*/ 2617 w 17629"/>
              <a:gd name="connsiteY7" fmla="*/ 1291 h 1626"/>
              <a:gd name="connsiteX8" fmla="*/ 2617 w 17629"/>
              <a:gd name="connsiteY8" fmla="*/ 133 h 1626"/>
              <a:gd name="connsiteX9" fmla="*/ 3295 w 17629"/>
              <a:gd name="connsiteY9" fmla="*/ 0 h 1626"/>
              <a:gd name="connsiteX10" fmla="*/ 3294 w 17629"/>
              <a:gd name="connsiteY10" fmla="*/ 1533 h 1626"/>
              <a:gd name="connsiteX11" fmla="*/ 3015 w 17629"/>
              <a:gd name="connsiteY11" fmla="*/ 1535 h 1626"/>
              <a:gd name="connsiteX12" fmla="*/ 3015 w 17629"/>
              <a:gd name="connsiteY12" fmla="*/ 755 h 1626"/>
              <a:gd name="connsiteX13" fmla="*/ 3603 w 17629"/>
              <a:gd name="connsiteY13" fmla="*/ 637 h 1626"/>
              <a:gd name="connsiteX14" fmla="*/ 3602 w 17629"/>
              <a:gd name="connsiteY14" fmla="*/ 1177 h 1626"/>
              <a:gd name="connsiteX15" fmla="*/ 4024 w 17629"/>
              <a:gd name="connsiteY15" fmla="*/ 1176 h 1626"/>
              <a:gd name="connsiteX16" fmla="*/ 4024 w 17629"/>
              <a:gd name="connsiteY16" fmla="*/ 1626 h 1626"/>
              <a:gd name="connsiteX17" fmla="*/ 17629 w 17629"/>
              <a:gd name="connsiteY17" fmla="*/ 1621 h 1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7629" h="1626">
                <a:moveTo>
                  <a:pt x="0" y="1621"/>
                </a:moveTo>
                <a:lnTo>
                  <a:pt x="1899" y="1621"/>
                </a:lnTo>
                <a:lnTo>
                  <a:pt x="1899" y="1378"/>
                </a:lnTo>
                <a:lnTo>
                  <a:pt x="2246" y="1378"/>
                </a:lnTo>
                <a:lnTo>
                  <a:pt x="2244" y="982"/>
                </a:lnTo>
                <a:cubicBezTo>
                  <a:pt x="2417" y="980"/>
                  <a:pt x="2593" y="975"/>
                  <a:pt x="2765" y="975"/>
                </a:cubicBezTo>
                <a:lnTo>
                  <a:pt x="2765" y="1290"/>
                </a:lnTo>
                <a:lnTo>
                  <a:pt x="2617" y="1291"/>
                </a:lnTo>
                <a:lnTo>
                  <a:pt x="2617" y="133"/>
                </a:lnTo>
                <a:lnTo>
                  <a:pt x="3295" y="0"/>
                </a:lnTo>
                <a:cubicBezTo>
                  <a:pt x="3296" y="468"/>
                  <a:pt x="3298" y="1057"/>
                  <a:pt x="3294" y="1533"/>
                </a:cubicBezTo>
                <a:lnTo>
                  <a:pt x="3015" y="1535"/>
                </a:lnTo>
                <a:lnTo>
                  <a:pt x="3015" y="755"/>
                </a:lnTo>
                <a:lnTo>
                  <a:pt x="3603" y="637"/>
                </a:lnTo>
                <a:lnTo>
                  <a:pt x="3602" y="1177"/>
                </a:lnTo>
                <a:lnTo>
                  <a:pt x="4024" y="1176"/>
                </a:lnTo>
                <a:lnTo>
                  <a:pt x="4024" y="1626"/>
                </a:lnTo>
                <a:lnTo>
                  <a:pt x="17629" y="1621"/>
                </a:lnTo>
              </a:path>
            </a:pathLst>
          </a:custGeom>
          <a:noFill/>
          <a:ln w="19050">
            <a:solidFill>
              <a:schemeClr val="accent1">
                <a:alpha val="3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6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7"/>
            </p:custDataLst>
          </p:nvPr>
        </p:nvSpPr>
        <p:spPr>
          <a:xfrm>
            <a:off x="69596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8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9"/>
            </p:custDataLst>
          </p:nvPr>
        </p:nvSpPr>
        <p:spPr>
          <a:xfrm>
            <a:off x="8753983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7" name="KSO_TEMPLATE" hidden="1"/>
          <p:cNvSpPr/>
          <p:nvPr userDrawn="1">
            <p:custDataLst>
              <p:tags r:id="rId10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538480" indent="-2063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98830" indent="-1619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30605" indent="-1492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35075" indent="-1270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9.xml"/><Relationship Id="rId4" Type="http://schemas.openxmlformats.org/officeDocument/2006/relationships/tags" Target="../tags/tag333.xml"/><Relationship Id="rId3" Type="http://schemas.openxmlformats.org/officeDocument/2006/relationships/tags" Target="../tags/tag332.xml"/><Relationship Id="rId2" Type="http://schemas.openxmlformats.org/officeDocument/2006/relationships/tags" Target="../tags/tag331.xml"/><Relationship Id="rId1" Type="http://schemas.openxmlformats.org/officeDocument/2006/relationships/tags" Target="../tags/tag330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439.xml"/><Relationship Id="rId8" Type="http://schemas.openxmlformats.org/officeDocument/2006/relationships/image" Target="../media/image16.svg"/><Relationship Id="rId7" Type="http://schemas.openxmlformats.org/officeDocument/2006/relationships/image" Target="../media/image15.png"/><Relationship Id="rId6" Type="http://schemas.openxmlformats.org/officeDocument/2006/relationships/tags" Target="../tags/tag438.xml"/><Relationship Id="rId5" Type="http://schemas.openxmlformats.org/officeDocument/2006/relationships/tags" Target="../tags/tag437.xml"/><Relationship Id="rId4" Type="http://schemas.openxmlformats.org/officeDocument/2006/relationships/tags" Target="../tags/tag436.xml"/><Relationship Id="rId3" Type="http://schemas.openxmlformats.org/officeDocument/2006/relationships/image" Target="../media/image14.png"/><Relationship Id="rId26" Type="http://schemas.openxmlformats.org/officeDocument/2006/relationships/slideLayout" Target="../slideLayouts/slideLayout45.xml"/><Relationship Id="rId25" Type="http://schemas.openxmlformats.org/officeDocument/2006/relationships/tags" Target="../tags/tag451.xml"/><Relationship Id="rId24" Type="http://schemas.openxmlformats.org/officeDocument/2006/relationships/tags" Target="../tags/tag450.xml"/><Relationship Id="rId23" Type="http://schemas.openxmlformats.org/officeDocument/2006/relationships/tags" Target="../tags/tag449.xml"/><Relationship Id="rId22" Type="http://schemas.openxmlformats.org/officeDocument/2006/relationships/image" Target="../media/image20.svg"/><Relationship Id="rId21" Type="http://schemas.openxmlformats.org/officeDocument/2006/relationships/image" Target="../media/image19.png"/><Relationship Id="rId20" Type="http://schemas.openxmlformats.org/officeDocument/2006/relationships/tags" Target="../tags/tag448.xml"/><Relationship Id="rId2" Type="http://schemas.openxmlformats.org/officeDocument/2006/relationships/tags" Target="../tags/tag435.xml"/><Relationship Id="rId19" Type="http://schemas.openxmlformats.org/officeDocument/2006/relationships/tags" Target="../tags/tag447.xml"/><Relationship Id="rId18" Type="http://schemas.openxmlformats.org/officeDocument/2006/relationships/tags" Target="../tags/tag446.xml"/><Relationship Id="rId17" Type="http://schemas.openxmlformats.org/officeDocument/2006/relationships/tags" Target="../tags/tag445.xml"/><Relationship Id="rId16" Type="http://schemas.openxmlformats.org/officeDocument/2006/relationships/tags" Target="../tags/tag444.xml"/><Relationship Id="rId15" Type="http://schemas.openxmlformats.org/officeDocument/2006/relationships/image" Target="../media/image18.svg"/><Relationship Id="rId14" Type="http://schemas.openxmlformats.org/officeDocument/2006/relationships/image" Target="../media/image17.png"/><Relationship Id="rId13" Type="http://schemas.openxmlformats.org/officeDocument/2006/relationships/tags" Target="../tags/tag443.xml"/><Relationship Id="rId12" Type="http://schemas.openxmlformats.org/officeDocument/2006/relationships/tags" Target="../tags/tag442.xml"/><Relationship Id="rId11" Type="http://schemas.openxmlformats.org/officeDocument/2006/relationships/tags" Target="../tags/tag441.xml"/><Relationship Id="rId10" Type="http://schemas.openxmlformats.org/officeDocument/2006/relationships/tags" Target="../tags/tag440.xml"/><Relationship Id="rId1" Type="http://schemas.openxmlformats.org/officeDocument/2006/relationships/tags" Target="../tags/tag434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459.xml"/><Relationship Id="rId8" Type="http://schemas.openxmlformats.org/officeDocument/2006/relationships/tags" Target="../tags/tag458.xml"/><Relationship Id="rId7" Type="http://schemas.openxmlformats.org/officeDocument/2006/relationships/tags" Target="../tags/tag457.xml"/><Relationship Id="rId6" Type="http://schemas.openxmlformats.org/officeDocument/2006/relationships/tags" Target="../tags/tag456.xml"/><Relationship Id="rId5" Type="http://schemas.openxmlformats.org/officeDocument/2006/relationships/tags" Target="../tags/tag455.xml"/><Relationship Id="rId4" Type="http://schemas.openxmlformats.org/officeDocument/2006/relationships/tags" Target="../tags/tag454.xml"/><Relationship Id="rId3" Type="http://schemas.openxmlformats.org/officeDocument/2006/relationships/image" Target="../media/image21.jpeg"/><Relationship Id="rId2" Type="http://schemas.openxmlformats.org/officeDocument/2006/relationships/tags" Target="../tags/tag453.xml"/><Relationship Id="rId11" Type="http://schemas.openxmlformats.org/officeDocument/2006/relationships/slideLayout" Target="../slideLayouts/slideLayout30.xml"/><Relationship Id="rId10" Type="http://schemas.openxmlformats.org/officeDocument/2006/relationships/tags" Target="../tags/tag460.xml"/><Relationship Id="rId1" Type="http://schemas.openxmlformats.org/officeDocument/2006/relationships/tags" Target="../tags/tag452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468.xml"/><Relationship Id="rId8" Type="http://schemas.openxmlformats.org/officeDocument/2006/relationships/tags" Target="../tags/tag467.xml"/><Relationship Id="rId7" Type="http://schemas.openxmlformats.org/officeDocument/2006/relationships/tags" Target="../tags/tag466.xml"/><Relationship Id="rId6" Type="http://schemas.openxmlformats.org/officeDocument/2006/relationships/tags" Target="../tags/tag465.xml"/><Relationship Id="rId5" Type="http://schemas.openxmlformats.org/officeDocument/2006/relationships/tags" Target="../tags/tag464.xml"/><Relationship Id="rId4" Type="http://schemas.openxmlformats.org/officeDocument/2006/relationships/tags" Target="../tags/tag463.xml"/><Relationship Id="rId3" Type="http://schemas.openxmlformats.org/officeDocument/2006/relationships/image" Target="../media/image22.jpeg"/><Relationship Id="rId20" Type="http://schemas.openxmlformats.org/officeDocument/2006/relationships/slideLayout" Target="../slideLayouts/slideLayout31.xml"/><Relationship Id="rId2" Type="http://schemas.openxmlformats.org/officeDocument/2006/relationships/tags" Target="../tags/tag462.xml"/><Relationship Id="rId19" Type="http://schemas.openxmlformats.org/officeDocument/2006/relationships/tags" Target="../tags/tag478.xml"/><Relationship Id="rId18" Type="http://schemas.openxmlformats.org/officeDocument/2006/relationships/tags" Target="../tags/tag477.xml"/><Relationship Id="rId17" Type="http://schemas.openxmlformats.org/officeDocument/2006/relationships/tags" Target="../tags/tag476.xml"/><Relationship Id="rId16" Type="http://schemas.openxmlformats.org/officeDocument/2006/relationships/tags" Target="../tags/tag475.xml"/><Relationship Id="rId15" Type="http://schemas.openxmlformats.org/officeDocument/2006/relationships/tags" Target="../tags/tag474.xml"/><Relationship Id="rId14" Type="http://schemas.openxmlformats.org/officeDocument/2006/relationships/tags" Target="../tags/tag473.xml"/><Relationship Id="rId13" Type="http://schemas.openxmlformats.org/officeDocument/2006/relationships/tags" Target="../tags/tag472.xml"/><Relationship Id="rId12" Type="http://schemas.openxmlformats.org/officeDocument/2006/relationships/tags" Target="../tags/tag471.xml"/><Relationship Id="rId11" Type="http://schemas.openxmlformats.org/officeDocument/2006/relationships/tags" Target="../tags/tag470.xml"/><Relationship Id="rId10" Type="http://schemas.openxmlformats.org/officeDocument/2006/relationships/tags" Target="../tags/tag469.xml"/><Relationship Id="rId1" Type="http://schemas.openxmlformats.org/officeDocument/2006/relationships/tags" Target="../tags/tag461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3.xml"/><Relationship Id="rId3" Type="http://schemas.openxmlformats.org/officeDocument/2006/relationships/tags" Target="../tags/tag481.xml"/><Relationship Id="rId2" Type="http://schemas.openxmlformats.org/officeDocument/2006/relationships/tags" Target="../tags/tag480.xml"/><Relationship Id="rId1" Type="http://schemas.openxmlformats.org/officeDocument/2006/relationships/tags" Target="../tags/tag47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7" Type="http://schemas.openxmlformats.org/officeDocument/2006/relationships/tags" Target="../tags/tag487.xml"/><Relationship Id="rId6" Type="http://schemas.openxmlformats.org/officeDocument/2006/relationships/tags" Target="../tags/tag486.xml"/><Relationship Id="rId5" Type="http://schemas.openxmlformats.org/officeDocument/2006/relationships/tags" Target="../tags/tag485.xml"/><Relationship Id="rId4" Type="http://schemas.openxmlformats.org/officeDocument/2006/relationships/tags" Target="../tags/tag484.xml"/><Relationship Id="rId3" Type="http://schemas.openxmlformats.org/officeDocument/2006/relationships/image" Target="../media/image23.jpeg"/><Relationship Id="rId2" Type="http://schemas.openxmlformats.org/officeDocument/2006/relationships/tags" Target="../tags/tag483.xml"/><Relationship Id="rId1" Type="http://schemas.openxmlformats.org/officeDocument/2006/relationships/tags" Target="../tags/tag482.xml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3.xml"/><Relationship Id="rId4" Type="http://schemas.openxmlformats.org/officeDocument/2006/relationships/tags" Target="../tags/tag491.xml"/><Relationship Id="rId3" Type="http://schemas.openxmlformats.org/officeDocument/2006/relationships/tags" Target="../tags/tag490.xml"/><Relationship Id="rId2" Type="http://schemas.openxmlformats.org/officeDocument/2006/relationships/tags" Target="../tags/tag489.xml"/><Relationship Id="rId1" Type="http://schemas.openxmlformats.org/officeDocument/2006/relationships/tags" Target="../tags/tag488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3.xml"/><Relationship Id="rId3" Type="http://schemas.openxmlformats.org/officeDocument/2006/relationships/tags" Target="../tags/tag494.xml"/><Relationship Id="rId2" Type="http://schemas.openxmlformats.org/officeDocument/2006/relationships/tags" Target="../tags/tag493.xml"/><Relationship Id="rId1" Type="http://schemas.openxmlformats.org/officeDocument/2006/relationships/tags" Target="../tags/tag492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tags" Target="../tags/tag503.xml"/><Relationship Id="rId8" Type="http://schemas.openxmlformats.org/officeDocument/2006/relationships/tags" Target="../tags/tag502.xml"/><Relationship Id="rId7" Type="http://schemas.openxmlformats.org/officeDocument/2006/relationships/tags" Target="../tags/tag501.xml"/><Relationship Id="rId6" Type="http://schemas.openxmlformats.org/officeDocument/2006/relationships/tags" Target="../tags/tag500.xml"/><Relationship Id="rId5" Type="http://schemas.openxmlformats.org/officeDocument/2006/relationships/tags" Target="../tags/tag499.xml"/><Relationship Id="rId4" Type="http://schemas.openxmlformats.org/officeDocument/2006/relationships/tags" Target="../tags/tag498.xml"/><Relationship Id="rId3" Type="http://schemas.openxmlformats.org/officeDocument/2006/relationships/tags" Target="../tags/tag497.xml"/><Relationship Id="rId2" Type="http://schemas.openxmlformats.org/officeDocument/2006/relationships/tags" Target="../tags/tag496.xml"/><Relationship Id="rId12" Type="http://schemas.openxmlformats.org/officeDocument/2006/relationships/slideLayout" Target="../slideLayouts/slideLayout34.xml"/><Relationship Id="rId11" Type="http://schemas.openxmlformats.org/officeDocument/2006/relationships/tags" Target="../tags/tag505.xml"/><Relationship Id="rId10" Type="http://schemas.openxmlformats.org/officeDocument/2006/relationships/tags" Target="../tags/tag504.xml"/><Relationship Id="rId1" Type="http://schemas.openxmlformats.org/officeDocument/2006/relationships/tags" Target="../tags/tag495.xml"/></Relationships>
</file>

<file path=ppt/slides/_rels/slide1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35.xml"/><Relationship Id="rId6" Type="http://schemas.openxmlformats.org/officeDocument/2006/relationships/tags" Target="../tags/tag510.xml"/><Relationship Id="rId5" Type="http://schemas.openxmlformats.org/officeDocument/2006/relationships/tags" Target="../tags/tag509.xml"/><Relationship Id="rId4" Type="http://schemas.openxmlformats.org/officeDocument/2006/relationships/tags" Target="../tags/tag508.xml"/><Relationship Id="rId3" Type="http://schemas.openxmlformats.org/officeDocument/2006/relationships/image" Target="../media/image24.jpeg"/><Relationship Id="rId2" Type="http://schemas.openxmlformats.org/officeDocument/2006/relationships/tags" Target="../tags/tag507.xml"/><Relationship Id="rId1" Type="http://schemas.openxmlformats.org/officeDocument/2006/relationships/tags" Target="../tags/tag50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7" Type="http://schemas.openxmlformats.org/officeDocument/2006/relationships/tags" Target="../tags/tag516.xml"/><Relationship Id="rId6" Type="http://schemas.openxmlformats.org/officeDocument/2006/relationships/tags" Target="../tags/tag515.xml"/><Relationship Id="rId5" Type="http://schemas.openxmlformats.org/officeDocument/2006/relationships/tags" Target="../tags/tag514.xml"/><Relationship Id="rId4" Type="http://schemas.openxmlformats.org/officeDocument/2006/relationships/tags" Target="../tags/tag513.xml"/><Relationship Id="rId3" Type="http://schemas.openxmlformats.org/officeDocument/2006/relationships/image" Target="../media/image25.jpeg"/><Relationship Id="rId2" Type="http://schemas.openxmlformats.org/officeDocument/2006/relationships/tags" Target="../tags/tag512.xml"/><Relationship Id="rId1" Type="http://schemas.openxmlformats.org/officeDocument/2006/relationships/tags" Target="../tags/tag511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342.xml"/><Relationship Id="rId8" Type="http://schemas.openxmlformats.org/officeDocument/2006/relationships/tags" Target="../tags/tag341.xml"/><Relationship Id="rId7" Type="http://schemas.openxmlformats.org/officeDocument/2006/relationships/tags" Target="../tags/tag340.xml"/><Relationship Id="rId6" Type="http://schemas.openxmlformats.org/officeDocument/2006/relationships/tags" Target="../tags/tag339.xml"/><Relationship Id="rId5" Type="http://schemas.openxmlformats.org/officeDocument/2006/relationships/tags" Target="../tags/tag338.xml"/><Relationship Id="rId4" Type="http://schemas.openxmlformats.org/officeDocument/2006/relationships/tags" Target="../tags/tag337.xml"/><Relationship Id="rId3" Type="http://schemas.openxmlformats.org/officeDocument/2006/relationships/tags" Target="../tags/tag336.xml"/><Relationship Id="rId2" Type="http://schemas.openxmlformats.org/officeDocument/2006/relationships/tags" Target="../tags/tag335.xml"/><Relationship Id="rId19" Type="http://schemas.openxmlformats.org/officeDocument/2006/relationships/slideLayout" Target="../slideLayouts/slideLayout25.xml"/><Relationship Id="rId18" Type="http://schemas.openxmlformats.org/officeDocument/2006/relationships/tags" Target="../tags/tag351.xml"/><Relationship Id="rId17" Type="http://schemas.openxmlformats.org/officeDocument/2006/relationships/tags" Target="../tags/tag350.xml"/><Relationship Id="rId16" Type="http://schemas.openxmlformats.org/officeDocument/2006/relationships/tags" Target="../tags/tag349.xml"/><Relationship Id="rId15" Type="http://schemas.openxmlformats.org/officeDocument/2006/relationships/tags" Target="../tags/tag348.xml"/><Relationship Id="rId14" Type="http://schemas.openxmlformats.org/officeDocument/2006/relationships/tags" Target="../tags/tag347.xml"/><Relationship Id="rId13" Type="http://schemas.openxmlformats.org/officeDocument/2006/relationships/tags" Target="../tags/tag346.xml"/><Relationship Id="rId12" Type="http://schemas.openxmlformats.org/officeDocument/2006/relationships/tags" Target="../tags/tag345.xml"/><Relationship Id="rId11" Type="http://schemas.openxmlformats.org/officeDocument/2006/relationships/tags" Target="../tags/tag344.xml"/><Relationship Id="rId10" Type="http://schemas.openxmlformats.org/officeDocument/2006/relationships/tags" Target="../tags/tag343.xml"/><Relationship Id="rId1" Type="http://schemas.openxmlformats.org/officeDocument/2006/relationships/tags" Target="../tags/tag334.xml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tags" Target="../tags/tag522.xml"/><Relationship Id="rId8" Type="http://schemas.openxmlformats.org/officeDocument/2006/relationships/image" Target="../media/image27.svg"/><Relationship Id="rId7" Type="http://schemas.openxmlformats.org/officeDocument/2006/relationships/image" Target="../media/image15.png"/><Relationship Id="rId6" Type="http://schemas.openxmlformats.org/officeDocument/2006/relationships/tags" Target="../tags/tag521.xml"/><Relationship Id="rId5" Type="http://schemas.openxmlformats.org/officeDocument/2006/relationships/tags" Target="../tags/tag520.xml"/><Relationship Id="rId4" Type="http://schemas.openxmlformats.org/officeDocument/2006/relationships/tags" Target="../tags/tag519.xml"/><Relationship Id="rId3" Type="http://schemas.openxmlformats.org/officeDocument/2006/relationships/image" Target="../media/image26.png"/><Relationship Id="rId2" Type="http://schemas.openxmlformats.org/officeDocument/2006/relationships/tags" Target="../tags/tag518.xml"/><Relationship Id="rId12" Type="http://schemas.openxmlformats.org/officeDocument/2006/relationships/slideLayout" Target="../slideLayouts/slideLayout44.xml"/><Relationship Id="rId11" Type="http://schemas.openxmlformats.org/officeDocument/2006/relationships/tags" Target="../tags/tag524.xml"/><Relationship Id="rId10" Type="http://schemas.openxmlformats.org/officeDocument/2006/relationships/tags" Target="../tags/tag523.xml"/><Relationship Id="rId1" Type="http://schemas.openxmlformats.org/officeDocument/2006/relationships/tags" Target="../tags/tag517.xml"/></Relationships>
</file>

<file path=ppt/slides/_rels/slide2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37.xml"/><Relationship Id="rId6" Type="http://schemas.openxmlformats.org/officeDocument/2006/relationships/tags" Target="../tags/tag529.xml"/><Relationship Id="rId5" Type="http://schemas.openxmlformats.org/officeDocument/2006/relationships/tags" Target="../tags/tag528.xml"/><Relationship Id="rId4" Type="http://schemas.openxmlformats.org/officeDocument/2006/relationships/tags" Target="../tags/tag527.xml"/><Relationship Id="rId3" Type="http://schemas.openxmlformats.org/officeDocument/2006/relationships/image" Target="../media/image28.jpeg"/><Relationship Id="rId2" Type="http://schemas.openxmlformats.org/officeDocument/2006/relationships/tags" Target="../tags/tag526.xml"/><Relationship Id="rId1" Type="http://schemas.openxmlformats.org/officeDocument/2006/relationships/tags" Target="../tags/tag525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7" Type="http://schemas.openxmlformats.org/officeDocument/2006/relationships/tags" Target="../tags/tag535.xml"/><Relationship Id="rId6" Type="http://schemas.openxmlformats.org/officeDocument/2006/relationships/tags" Target="../tags/tag534.xml"/><Relationship Id="rId5" Type="http://schemas.openxmlformats.org/officeDocument/2006/relationships/tags" Target="../tags/tag533.xml"/><Relationship Id="rId4" Type="http://schemas.openxmlformats.org/officeDocument/2006/relationships/tags" Target="../tags/tag532.xml"/><Relationship Id="rId3" Type="http://schemas.openxmlformats.org/officeDocument/2006/relationships/image" Target="../media/image29.jpeg"/><Relationship Id="rId2" Type="http://schemas.openxmlformats.org/officeDocument/2006/relationships/tags" Target="../tags/tag531.xml"/><Relationship Id="rId1" Type="http://schemas.openxmlformats.org/officeDocument/2006/relationships/tags" Target="../tags/tag530.xml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3.xml"/><Relationship Id="rId3" Type="http://schemas.openxmlformats.org/officeDocument/2006/relationships/tags" Target="../tags/tag538.xml"/><Relationship Id="rId2" Type="http://schemas.openxmlformats.org/officeDocument/2006/relationships/tags" Target="../tags/tag537.xml"/><Relationship Id="rId1" Type="http://schemas.openxmlformats.org/officeDocument/2006/relationships/tags" Target="../tags/tag536.xml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tags" Target="../tags/tag544.xml"/><Relationship Id="rId8" Type="http://schemas.openxmlformats.org/officeDocument/2006/relationships/image" Target="../media/image30.svg"/><Relationship Id="rId7" Type="http://schemas.openxmlformats.org/officeDocument/2006/relationships/image" Target="../media/image15.png"/><Relationship Id="rId6" Type="http://schemas.openxmlformats.org/officeDocument/2006/relationships/tags" Target="../tags/tag543.xml"/><Relationship Id="rId5" Type="http://schemas.openxmlformats.org/officeDocument/2006/relationships/tags" Target="../tags/tag542.xml"/><Relationship Id="rId4" Type="http://schemas.openxmlformats.org/officeDocument/2006/relationships/tags" Target="../tags/tag541.xml"/><Relationship Id="rId3" Type="http://schemas.openxmlformats.org/officeDocument/2006/relationships/image" Target="../media/image14.png"/><Relationship Id="rId2" Type="http://schemas.openxmlformats.org/officeDocument/2006/relationships/tags" Target="../tags/tag540.xml"/><Relationship Id="rId19" Type="http://schemas.openxmlformats.org/officeDocument/2006/relationships/slideLayout" Target="../slideLayouts/slideLayout44.xml"/><Relationship Id="rId18" Type="http://schemas.openxmlformats.org/officeDocument/2006/relationships/tags" Target="../tags/tag551.xml"/><Relationship Id="rId17" Type="http://schemas.openxmlformats.org/officeDocument/2006/relationships/tags" Target="../tags/tag550.xml"/><Relationship Id="rId16" Type="http://schemas.openxmlformats.org/officeDocument/2006/relationships/tags" Target="../tags/tag549.xml"/><Relationship Id="rId15" Type="http://schemas.openxmlformats.org/officeDocument/2006/relationships/image" Target="../media/image31.svg"/><Relationship Id="rId14" Type="http://schemas.openxmlformats.org/officeDocument/2006/relationships/image" Target="../media/image17.png"/><Relationship Id="rId13" Type="http://schemas.openxmlformats.org/officeDocument/2006/relationships/tags" Target="../tags/tag548.xml"/><Relationship Id="rId12" Type="http://schemas.openxmlformats.org/officeDocument/2006/relationships/tags" Target="../tags/tag547.xml"/><Relationship Id="rId11" Type="http://schemas.openxmlformats.org/officeDocument/2006/relationships/tags" Target="../tags/tag546.xml"/><Relationship Id="rId10" Type="http://schemas.openxmlformats.org/officeDocument/2006/relationships/tags" Target="../tags/tag545.xml"/><Relationship Id="rId1" Type="http://schemas.openxmlformats.org/officeDocument/2006/relationships/tags" Target="../tags/tag539.xml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image" Target="../media/image33.jpeg"/><Relationship Id="rId8" Type="http://schemas.openxmlformats.org/officeDocument/2006/relationships/tags" Target="../tags/tag558.xml"/><Relationship Id="rId7" Type="http://schemas.openxmlformats.org/officeDocument/2006/relationships/tags" Target="../tags/tag557.xml"/><Relationship Id="rId6" Type="http://schemas.openxmlformats.org/officeDocument/2006/relationships/tags" Target="../tags/tag556.xml"/><Relationship Id="rId5" Type="http://schemas.openxmlformats.org/officeDocument/2006/relationships/tags" Target="../tags/tag555.xml"/><Relationship Id="rId4" Type="http://schemas.openxmlformats.org/officeDocument/2006/relationships/image" Target="../media/image32.jpeg"/><Relationship Id="rId3" Type="http://schemas.openxmlformats.org/officeDocument/2006/relationships/tags" Target="../tags/tag554.xml"/><Relationship Id="rId2" Type="http://schemas.openxmlformats.org/officeDocument/2006/relationships/tags" Target="../tags/tag553.xml"/><Relationship Id="rId13" Type="http://schemas.openxmlformats.org/officeDocument/2006/relationships/slideLayout" Target="../slideLayouts/slideLayout39.xml"/><Relationship Id="rId12" Type="http://schemas.openxmlformats.org/officeDocument/2006/relationships/tags" Target="../tags/tag561.xml"/><Relationship Id="rId11" Type="http://schemas.openxmlformats.org/officeDocument/2006/relationships/tags" Target="../tags/tag560.xml"/><Relationship Id="rId10" Type="http://schemas.openxmlformats.org/officeDocument/2006/relationships/tags" Target="../tags/tag559.xml"/><Relationship Id="rId1" Type="http://schemas.openxmlformats.org/officeDocument/2006/relationships/tags" Target="../tags/tag552.xml"/></Relationships>
</file>

<file path=ppt/slides/_rels/slide26.xml.rels><?xml version="1.0" encoding="UTF-8" standalone="yes"?>
<Relationships xmlns="http://schemas.openxmlformats.org/package/2006/relationships"><Relationship Id="rId9" Type="http://schemas.openxmlformats.org/officeDocument/2006/relationships/image" Target="../media/image35.jpeg"/><Relationship Id="rId8" Type="http://schemas.openxmlformats.org/officeDocument/2006/relationships/tags" Target="../tags/tag568.xml"/><Relationship Id="rId7" Type="http://schemas.openxmlformats.org/officeDocument/2006/relationships/tags" Target="../tags/tag567.xml"/><Relationship Id="rId6" Type="http://schemas.openxmlformats.org/officeDocument/2006/relationships/tags" Target="../tags/tag566.xml"/><Relationship Id="rId5" Type="http://schemas.openxmlformats.org/officeDocument/2006/relationships/tags" Target="../tags/tag565.xml"/><Relationship Id="rId4" Type="http://schemas.openxmlformats.org/officeDocument/2006/relationships/image" Target="../media/image34.jpeg"/><Relationship Id="rId3" Type="http://schemas.openxmlformats.org/officeDocument/2006/relationships/tags" Target="../tags/tag564.xml"/><Relationship Id="rId2" Type="http://schemas.openxmlformats.org/officeDocument/2006/relationships/tags" Target="../tags/tag563.xml"/><Relationship Id="rId13" Type="http://schemas.openxmlformats.org/officeDocument/2006/relationships/slideLayout" Target="../slideLayouts/slideLayout40.xml"/><Relationship Id="rId12" Type="http://schemas.openxmlformats.org/officeDocument/2006/relationships/tags" Target="../tags/tag571.xml"/><Relationship Id="rId11" Type="http://schemas.openxmlformats.org/officeDocument/2006/relationships/tags" Target="../tags/tag570.xml"/><Relationship Id="rId10" Type="http://schemas.openxmlformats.org/officeDocument/2006/relationships/tags" Target="../tags/tag569.xml"/><Relationship Id="rId1" Type="http://schemas.openxmlformats.org/officeDocument/2006/relationships/tags" Target="../tags/tag562.xml"/></Relationships>
</file>

<file path=ppt/slides/_rels/slide27.xml.rels><?xml version="1.0" encoding="UTF-8" standalone="yes"?>
<Relationships xmlns="http://schemas.openxmlformats.org/package/2006/relationships"><Relationship Id="rId9" Type="http://schemas.openxmlformats.org/officeDocument/2006/relationships/image" Target="../media/image37.jpeg"/><Relationship Id="rId8" Type="http://schemas.openxmlformats.org/officeDocument/2006/relationships/tags" Target="../tags/tag578.xml"/><Relationship Id="rId7" Type="http://schemas.openxmlformats.org/officeDocument/2006/relationships/tags" Target="../tags/tag577.xml"/><Relationship Id="rId6" Type="http://schemas.openxmlformats.org/officeDocument/2006/relationships/tags" Target="../tags/tag576.xml"/><Relationship Id="rId5" Type="http://schemas.openxmlformats.org/officeDocument/2006/relationships/tags" Target="../tags/tag575.xml"/><Relationship Id="rId4" Type="http://schemas.openxmlformats.org/officeDocument/2006/relationships/image" Target="../media/image36.jpeg"/><Relationship Id="rId3" Type="http://schemas.openxmlformats.org/officeDocument/2006/relationships/tags" Target="../tags/tag574.xml"/><Relationship Id="rId2" Type="http://schemas.openxmlformats.org/officeDocument/2006/relationships/tags" Target="../tags/tag573.xml"/><Relationship Id="rId13" Type="http://schemas.openxmlformats.org/officeDocument/2006/relationships/slideLayout" Target="../slideLayouts/slideLayout41.xml"/><Relationship Id="rId12" Type="http://schemas.openxmlformats.org/officeDocument/2006/relationships/tags" Target="../tags/tag581.xml"/><Relationship Id="rId11" Type="http://schemas.openxmlformats.org/officeDocument/2006/relationships/tags" Target="../tags/tag580.xml"/><Relationship Id="rId10" Type="http://schemas.openxmlformats.org/officeDocument/2006/relationships/tags" Target="../tags/tag579.xml"/><Relationship Id="rId1" Type="http://schemas.openxmlformats.org/officeDocument/2006/relationships/tags" Target="../tags/tag572.xml"/></Relationships>
</file>

<file path=ppt/slides/_rels/slide28.xml.rels><?xml version="1.0" encoding="UTF-8" standalone="yes"?>
<Relationships xmlns="http://schemas.openxmlformats.org/package/2006/relationships"><Relationship Id="rId9" Type="http://schemas.openxmlformats.org/officeDocument/2006/relationships/tags" Target="../tags/tag588.xml"/><Relationship Id="rId8" Type="http://schemas.openxmlformats.org/officeDocument/2006/relationships/tags" Target="../tags/tag587.xml"/><Relationship Id="rId7" Type="http://schemas.openxmlformats.org/officeDocument/2006/relationships/image" Target="../media/image39.jpeg"/><Relationship Id="rId6" Type="http://schemas.openxmlformats.org/officeDocument/2006/relationships/tags" Target="../tags/tag586.xml"/><Relationship Id="rId5" Type="http://schemas.openxmlformats.org/officeDocument/2006/relationships/tags" Target="../tags/tag585.xml"/><Relationship Id="rId4" Type="http://schemas.openxmlformats.org/officeDocument/2006/relationships/tags" Target="../tags/tag584.xml"/><Relationship Id="rId3" Type="http://schemas.openxmlformats.org/officeDocument/2006/relationships/image" Target="../media/image38.jpeg"/><Relationship Id="rId2" Type="http://schemas.openxmlformats.org/officeDocument/2006/relationships/tags" Target="../tags/tag583.xml"/><Relationship Id="rId11" Type="http://schemas.openxmlformats.org/officeDocument/2006/relationships/slideLayout" Target="../slideLayouts/slideLayout42.xml"/><Relationship Id="rId10" Type="http://schemas.openxmlformats.org/officeDocument/2006/relationships/tags" Target="../tags/tag589.xml"/><Relationship Id="rId1" Type="http://schemas.openxmlformats.org/officeDocument/2006/relationships/tags" Target="../tags/tag582.xml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4.xml"/><Relationship Id="rId3" Type="http://schemas.openxmlformats.org/officeDocument/2006/relationships/tags" Target="../tags/tag592.xml"/><Relationship Id="rId2" Type="http://schemas.openxmlformats.org/officeDocument/2006/relationships/tags" Target="../tags/tag591.xml"/><Relationship Id="rId1" Type="http://schemas.openxmlformats.org/officeDocument/2006/relationships/tags" Target="../tags/tag590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3.xml"/><Relationship Id="rId3" Type="http://schemas.openxmlformats.org/officeDocument/2006/relationships/tags" Target="../tags/tag354.xml"/><Relationship Id="rId2" Type="http://schemas.openxmlformats.org/officeDocument/2006/relationships/tags" Target="../tags/tag353.xml"/><Relationship Id="rId1" Type="http://schemas.openxmlformats.org/officeDocument/2006/relationships/tags" Target="../tags/tag352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363.xml"/><Relationship Id="rId8" Type="http://schemas.openxmlformats.org/officeDocument/2006/relationships/tags" Target="../tags/tag362.xml"/><Relationship Id="rId7" Type="http://schemas.openxmlformats.org/officeDocument/2006/relationships/tags" Target="../tags/tag361.xml"/><Relationship Id="rId6" Type="http://schemas.openxmlformats.org/officeDocument/2006/relationships/tags" Target="../tags/tag360.xml"/><Relationship Id="rId5" Type="http://schemas.openxmlformats.org/officeDocument/2006/relationships/tags" Target="../tags/tag359.xml"/><Relationship Id="rId4" Type="http://schemas.openxmlformats.org/officeDocument/2006/relationships/tags" Target="../tags/tag358.xml"/><Relationship Id="rId3" Type="http://schemas.openxmlformats.org/officeDocument/2006/relationships/tags" Target="../tags/tag357.xml"/><Relationship Id="rId2" Type="http://schemas.openxmlformats.org/officeDocument/2006/relationships/tags" Target="../tags/tag356.xml"/><Relationship Id="rId15" Type="http://schemas.openxmlformats.org/officeDocument/2006/relationships/slideLayout" Target="../slideLayouts/slideLayout26.xml"/><Relationship Id="rId14" Type="http://schemas.openxmlformats.org/officeDocument/2006/relationships/tags" Target="../tags/tag368.xml"/><Relationship Id="rId13" Type="http://schemas.openxmlformats.org/officeDocument/2006/relationships/tags" Target="../tags/tag367.xml"/><Relationship Id="rId12" Type="http://schemas.openxmlformats.org/officeDocument/2006/relationships/tags" Target="../tags/tag366.xml"/><Relationship Id="rId11" Type="http://schemas.openxmlformats.org/officeDocument/2006/relationships/tags" Target="../tags/tag365.xml"/><Relationship Id="rId10" Type="http://schemas.openxmlformats.org/officeDocument/2006/relationships/tags" Target="../tags/tag364.xml"/><Relationship Id="rId1" Type="http://schemas.openxmlformats.org/officeDocument/2006/relationships/tags" Target="../tags/tag355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375.xml"/><Relationship Id="rId8" Type="http://schemas.openxmlformats.org/officeDocument/2006/relationships/tags" Target="../tags/tag374.xml"/><Relationship Id="rId7" Type="http://schemas.openxmlformats.org/officeDocument/2006/relationships/image" Target="../media/image2.jpeg"/><Relationship Id="rId6" Type="http://schemas.openxmlformats.org/officeDocument/2006/relationships/tags" Target="../tags/tag373.xml"/><Relationship Id="rId5" Type="http://schemas.openxmlformats.org/officeDocument/2006/relationships/tags" Target="../tags/tag372.xml"/><Relationship Id="rId4" Type="http://schemas.openxmlformats.org/officeDocument/2006/relationships/tags" Target="../tags/tag371.xml"/><Relationship Id="rId3" Type="http://schemas.openxmlformats.org/officeDocument/2006/relationships/image" Target="../media/image1.jpeg"/><Relationship Id="rId2" Type="http://schemas.openxmlformats.org/officeDocument/2006/relationships/tags" Target="../tags/tag370.xml"/><Relationship Id="rId19" Type="http://schemas.openxmlformats.org/officeDocument/2006/relationships/slideLayout" Target="../slideLayouts/slideLayout27.xml"/><Relationship Id="rId18" Type="http://schemas.openxmlformats.org/officeDocument/2006/relationships/tags" Target="../tags/tag382.xml"/><Relationship Id="rId17" Type="http://schemas.openxmlformats.org/officeDocument/2006/relationships/tags" Target="../tags/tag381.xml"/><Relationship Id="rId16" Type="http://schemas.openxmlformats.org/officeDocument/2006/relationships/tags" Target="../tags/tag380.xml"/><Relationship Id="rId15" Type="http://schemas.openxmlformats.org/officeDocument/2006/relationships/image" Target="../media/image4.jpeg"/><Relationship Id="rId14" Type="http://schemas.openxmlformats.org/officeDocument/2006/relationships/tags" Target="../tags/tag379.xml"/><Relationship Id="rId13" Type="http://schemas.openxmlformats.org/officeDocument/2006/relationships/tags" Target="../tags/tag378.xml"/><Relationship Id="rId12" Type="http://schemas.openxmlformats.org/officeDocument/2006/relationships/tags" Target="../tags/tag377.xml"/><Relationship Id="rId11" Type="http://schemas.openxmlformats.org/officeDocument/2006/relationships/image" Target="../media/image3.jpeg"/><Relationship Id="rId10" Type="http://schemas.openxmlformats.org/officeDocument/2006/relationships/tags" Target="../tags/tag376.xml"/><Relationship Id="rId1" Type="http://schemas.openxmlformats.org/officeDocument/2006/relationships/tags" Target="../tags/tag369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3.xml"/><Relationship Id="rId3" Type="http://schemas.openxmlformats.org/officeDocument/2006/relationships/tags" Target="../tags/tag385.xml"/><Relationship Id="rId2" Type="http://schemas.openxmlformats.org/officeDocument/2006/relationships/tags" Target="../tags/tag384.xml"/><Relationship Id="rId1" Type="http://schemas.openxmlformats.org/officeDocument/2006/relationships/tags" Target="../tags/tag383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393.xml"/><Relationship Id="rId8" Type="http://schemas.openxmlformats.org/officeDocument/2006/relationships/tags" Target="../tags/tag392.xml"/><Relationship Id="rId7" Type="http://schemas.openxmlformats.org/officeDocument/2006/relationships/tags" Target="../tags/tag391.xml"/><Relationship Id="rId6" Type="http://schemas.openxmlformats.org/officeDocument/2006/relationships/tags" Target="../tags/tag390.xml"/><Relationship Id="rId5" Type="http://schemas.openxmlformats.org/officeDocument/2006/relationships/tags" Target="../tags/tag389.xml"/><Relationship Id="rId4" Type="http://schemas.openxmlformats.org/officeDocument/2006/relationships/tags" Target="../tags/tag388.xml"/><Relationship Id="rId3" Type="http://schemas.openxmlformats.org/officeDocument/2006/relationships/image" Target="../media/image5.png"/><Relationship Id="rId2" Type="http://schemas.openxmlformats.org/officeDocument/2006/relationships/tags" Target="../tags/tag387.xml"/><Relationship Id="rId17" Type="http://schemas.openxmlformats.org/officeDocument/2006/relationships/slideLayout" Target="../slideLayouts/slideLayout44.xml"/><Relationship Id="rId16" Type="http://schemas.openxmlformats.org/officeDocument/2006/relationships/tags" Target="../tags/tag400.xml"/><Relationship Id="rId15" Type="http://schemas.openxmlformats.org/officeDocument/2006/relationships/tags" Target="../tags/tag399.xml"/><Relationship Id="rId14" Type="http://schemas.openxmlformats.org/officeDocument/2006/relationships/tags" Target="../tags/tag398.xml"/><Relationship Id="rId13" Type="http://schemas.openxmlformats.org/officeDocument/2006/relationships/tags" Target="../tags/tag397.xml"/><Relationship Id="rId12" Type="http://schemas.openxmlformats.org/officeDocument/2006/relationships/tags" Target="../tags/tag396.xml"/><Relationship Id="rId11" Type="http://schemas.openxmlformats.org/officeDocument/2006/relationships/tags" Target="../tags/tag395.xml"/><Relationship Id="rId10" Type="http://schemas.openxmlformats.org/officeDocument/2006/relationships/tags" Target="../tags/tag394.xml"/><Relationship Id="rId1" Type="http://schemas.openxmlformats.org/officeDocument/2006/relationships/tags" Target="../tags/tag386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407.xml"/><Relationship Id="rId8" Type="http://schemas.openxmlformats.org/officeDocument/2006/relationships/tags" Target="../tags/tag406.xml"/><Relationship Id="rId7" Type="http://schemas.openxmlformats.org/officeDocument/2006/relationships/tags" Target="../tags/tag405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tags" Target="../tags/tag404.xml"/><Relationship Id="rId31" Type="http://schemas.openxmlformats.org/officeDocument/2006/relationships/slideLayout" Target="../slideLayouts/slideLayout28.xml"/><Relationship Id="rId30" Type="http://schemas.openxmlformats.org/officeDocument/2006/relationships/tags" Target="../tags/tag422.xml"/><Relationship Id="rId3" Type="http://schemas.openxmlformats.org/officeDocument/2006/relationships/tags" Target="../tags/tag403.xml"/><Relationship Id="rId29" Type="http://schemas.openxmlformats.org/officeDocument/2006/relationships/tags" Target="../tags/tag421.xml"/><Relationship Id="rId28" Type="http://schemas.openxmlformats.org/officeDocument/2006/relationships/tags" Target="../tags/tag420.xml"/><Relationship Id="rId27" Type="http://schemas.openxmlformats.org/officeDocument/2006/relationships/image" Target="../media/image13.svg"/><Relationship Id="rId26" Type="http://schemas.openxmlformats.org/officeDocument/2006/relationships/image" Target="../media/image12.png"/><Relationship Id="rId25" Type="http://schemas.openxmlformats.org/officeDocument/2006/relationships/tags" Target="../tags/tag419.xml"/><Relationship Id="rId24" Type="http://schemas.openxmlformats.org/officeDocument/2006/relationships/tags" Target="../tags/tag418.xml"/><Relationship Id="rId23" Type="http://schemas.openxmlformats.org/officeDocument/2006/relationships/tags" Target="../tags/tag417.xml"/><Relationship Id="rId22" Type="http://schemas.openxmlformats.org/officeDocument/2006/relationships/tags" Target="../tags/tag416.xml"/><Relationship Id="rId21" Type="http://schemas.openxmlformats.org/officeDocument/2006/relationships/tags" Target="../tags/tag415.xml"/><Relationship Id="rId20" Type="http://schemas.openxmlformats.org/officeDocument/2006/relationships/image" Target="../media/image11.svg"/><Relationship Id="rId2" Type="http://schemas.openxmlformats.org/officeDocument/2006/relationships/tags" Target="../tags/tag402.xml"/><Relationship Id="rId19" Type="http://schemas.openxmlformats.org/officeDocument/2006/relationships/image" Target="../media/image10.png"/><Relationship Id="rId18" Type="http://schemas.openxmlformats.org/officeDocument/2006/relationships/tags" Target="../tags/tag414.xml"/><Relationship Id="rId17" Type="http://schemas.openxmlformats.org/officeDocument/2006/relationships/tags" Target="../tags/tag413.xml"/><Relationship Id="rId16" Type="http://schemas.openxmlformats.org/officeDocument/2006/relationships/tags" Target="../tags/tag412.xml"/><Relationship Id="rId15" Type="http://schemas.openxmlformats.org/officeDocument/2006/relationships/tags" Target="../tags/tag411.xml"/><Relationship Id="rId14" Type="http://schemas.openxmlformats.org/officeDocument/2006/relationships/tags" Target="../tags/tag410.xml"/><Relationship Id="rId13" Type="http://schemas.openxmlformats.org/officeDocument/2006/relationships/image" Target="../media/image9.svg"/><Relationship Id="rId12" Type="http://schemas.openxmlformats.org/officeDocument/2006/relationships/image" Target="../media/image8.png"/><Relationship Id="rId11" Type="http://schemas.openxmlformats.org/officeDocument/2006/relationships/tags" Target="../tags/tag409.xml"/><Relationship Id="rId10" Type="http://schemas.openxmlformats.org/officeDocument/2006/relationships/tags" Target="../tags/tag408.xml"/><Relationship Id="rId1" Type="http://schemas.openxmlformats.org/officeDocument/2006/relationships/tags" Target="../tags/tag401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431.xml"/><Relationship Id="rId8" Type="http://schemas.openxmlformats.org/officeDocument/2006/relationships/tags" Target="../tags/tag430.xml"/><Relationship Id="rId7" Type="http://schemas.openxmlformats.org/officeDocument/2006/relationships/tags" Target="../tags/tag429.xml"/><Relationship Id="rId6" Type="http://schemas.openxmlformats.org/officeDocument/2006/relationships/tags" Target="../tags/tag428.xml"/><Relationship Id="rId5" Type="http://schemas.openxmlformats.org/officeDocument/2006/relationships/tags" Target="../tags/tag427.xml"/><Relationship Id="rId4" Type="http://schemas.openxmlformats.org/officeDocument/2006/relationships/tags" Target="../tags/tag426.xml"/><Relationship Id="rId3" Type="http://schemas.openxmlformats.org/officeDocument/2006/relationships/tags" Target="../tags/tag425.xml"/><Relationship Id="rId2" Type="http://schemas.openxmlformats.org/officeDocument/2006/relationships/tags" Target="../tags/tag424.xml"/><Relationship Id="rId12" Type="http://schemas.openxmlformats.org/officeDocument/2006/relationships/slideLayout" Target="../slideLayouts/slideLayout29.xml"/><Relationship Id="rId11" Type="http://schemas.openxmlformats.org/officeDocument/2006/relationships/tags" Target="../tags/tag433.xml"/><Relationship Id="rId10" Type="http://schemas.openxmlformats.org/officeDocument/2006/relationships/tags" Target="../tags/tag432.xml"/><Relationship Id="rId1" Type="http://schemas.openxmlformats.org/officeDocument/2006/relationships/tags" Target="../tags/tag4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6389"/>
            <p:custDataLst>
              <p:tags r:id="rId1"/>
            </p:custDataLst>
          </p:nvPr>
        </p:nvSpPr>
        <p:spPr/>
        <p:txBody>
          <a:bodyPr/>
          <a:p>
            <a:r>
              <a:rPr lang="en-US" altLang="en-US">
                <a:latin typeface="Microsoft YaHei UI" panose="020B0503020204020204" charset="-122"/>
                <a:ea typeface="Microsoft YaHei UI" panose="020B0503020204020204" charset="-122"/>
              </a:rPr>
              <a:t>2026/05/02</a:t>
            </a:r>
            <a:endParaRPr lang="en-US" altLang="en-US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3" name="标题 1"/>
          <p:cNvSpPr>
            <a:spLocks noGrp="1"/>
          </p:cNvSpPr>
          <p:nvPr>
            <p:ph type="ctrTitle" idx="16388"/>
            <p:custDataLst>
              <p:tags r:id="rId2"/>
            </p:custDataLst>
          </p:nvPr>
        </p:nvSpPr>
        <p:spPr/>
        <p:txBody>
          <a:bodyPr>
            <a:normAutofit fontScale="90000"/>
          </a:bodyPr>
          <a:p>
            <a:r>
              <a:rPr lang="zh-CN" altLang="en-US">
                <a:latin typeface="Microsoft YaHei UI" panose="020B0503020204020204" charset="-122"/>
                <a:ea typeface="Microsoft YaHei UI" panose="020B0503020204020204" charset="-122"/>
              </a:rPr>
              <a:t>影刀RPA项目事项拆解及案例沉淀规范</a:t>
            </a:r>
            <a:endParaRPr lang="zh-CN" altLang="en-US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4" name="署名占位符 10"/>
          <p:cNvSpPr>
            <a:spLocks noGrp="1"/>
          </p:cNvSpPr>
          <p:nvPr>
            <p:ph type="body" sz="quarter" idx="16390"/>
            <p:custDataLst>
              <p:tags r:id="rId3"/>
            </p:custDataLst>
          </p:nvPr>
        </p:nvSpPr>
        <p:spPr/>
        <p:txBody>
          <a:bodyPr>
            <a:normAutofit/>
          </a:bodyPr>
          <a:p>
            <a:r>
              <a:rPr lang="zh-CN" altLang="en-US">
                <a:latin typeface="Microsoft YaHei UI" panose="020B0503020204020204" charset="-122"/>
                <a:ea typeface="Microsoft YaHei UI" panose="020B0503020204020204" charset="-122"/>
              </a:rPr>
              <a:t>汇报人: </a:t>
            </a:r>
            <a:r>
              <a:rPr lang="zh-CN" altLang="en-US">
                <a:solidFill>
                  <a:schemeClr val="accent1"/>
                </a:solidFill>
                <a:latin typeface="Microsoft YaHei UI" charset="0"/>
                <a:ea typeface="Microsoft YaHei UI" charset="0"/>
              </a:rPr>
              <a:t>攻克数字</a:t>
            </a:r>
            <a:endParaRPr lang="zh-CN" altLang="en-US">
              <a:latin typeface="Microsoft YaHei UI" charset="0"/>
              <a:ea typeface="Microsoft YaHei UI" charset="0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" name="标题 7"/>
          <p:cNvSpPr>
            <a:spLocks noGrp="1"/>
          </p:cNvSpPr>
          <p:nvPr>
            <p:ph type="title" idx="10"/>
            <p:custDataLst>
              <p:tags r:id="rId1"/>
            </p:custDataLst>
          </p:nvPr>
        </p:nvSpPr>
        <p:spPr/>
        <p:txBody>
          <a:bodyPr>
            <a:normAutofit/>
          </a:bodyPr>
          <a:p>
            <a:r>
              <a:rPr lang="zh-CN" altLang="en-US">
                <a:latin typeface="+mj-lt"/>
                <a:ea typeface="+mj-ea"/>
              </a:rPr>
              <a:t>开发与联调</a:t>
            </a:r>
            <a:endParaRPr lang="zh-CN" altLang="en-US">
              <a:latin typeface="+mj-lt"/>
              <a:ea typeface="+mj-ea"/>
            </a:endParaRPr>
          </a:p>
        </p:txBody>
      </p:sp>
      <p:pic>
        <p:nvPicPr>
          <p:cNvPr id="28" name="图片占位符 27" descr="default_3_img"/>
          <p:cNvPicPr>
            <a:picLocks noChangeAspect="1"/>
          </p:cNvPicPr>
          <p:nvPr>
            <p:ph type="pic" idx="12"/>
            <p:custDataLst>
              <p:tags r:id="rId2"/>
            </p:custDataLst>
          </p:nvPr>
        </p:nvPicPr>
        <p:blipFill>
          <a:blip r:embed="rId3"/>
          <a:srcRect l="31757" r="31757"/>
          <a:stretch>
            <a:fillRect/>
          </a:stretch>
        </p:blipFill>
        <p:spPr>
          <a:xfrm>
            <a:off x="7924800" y="608965"/>
            <a:ext cx="3657600" cy="5638800"/>
          </a:xfrm>
          <a:custGeom>
            <a:avLst/>
            <a:gdLst>
              <a:gd name="sw" fmla="*/ 1 w 5760"/>
              <a:gd name="sh" fmla="*/ 1 h 8880"/>
              <a:gd name="mins" fmla="min sw sh"/>
              <a:gd name="dsw" fmla="+- 0 sw mins"/>
              <a:gd name="dsh" fmla="+- 0 sh mins"/>
              <a:gd name="p0x0" fmla="*/ 319 w 5760"/>
              <a:gd name="p0y0" fmla="*/ 0 h 8880"/>
              <a:gd name="p0x1" fmla="*/ 5440 w 5760"/>
              <a:gd name="p0y1" fmla="*/ 0 h 8880"/>
              <a:gd name="p0x2" fmla="*/ 5616 w 5760"/>
              <a:gd name="p0y2" fmla="*/ 0 h 8880"/>
              <a:gd name="p0x3" fmla="*/ 5760 w 5760"/>
              <a:gd name="p0y3" fmla="*/ 143 h 8880"/>
              <a:gd name="p0x4" fmla="*/ 5760 w 5760"/>
              <a:gd name="p0y4" fmla="*/ 319 h 8880"/>
              <a:gd name="p0x5" fmla="*/ 5760 w 5760"/>
              <a:gd name="p0y5" fmla="*/ 8560 h 8880"/>
              <a:gd name="p0x6" fmla="*/ 5760 w 5760"/>
              <a:gd name="p0y6" fmla="*/ 8736 h 8880"/>
              <a:gd name="p0x7" fmla="*/ 5616 w 5760"/>
              <a:gd name="p0y7" fmla="*/ 8880 h 8880"/>
              <a:gd name="p0x8" fmla="*/ 5440 w 5760"/>
              <a:gd name="p0y8" fmla="*/ 8880 h 8880"/>
              <a:gd name="p0x9" fmla="*/ 319 w 5760"/>
              <a:gd name="p0y9" fmla="*/ 8880 h 8880"/>
              <a:gd name="p0x10" fmla="*/ 143 w 5760"/>
              <a:gd name="p0y10" fmla="*/ 8880 h 8880"/>
              <a:gd name="p0x11" fmla="*/ 0 w 5760"/>
              <a:gd name="p0y11" fmla="*/ 8736 h 8880"/>
              <a:gd name="p0x12" fmla="*/ 0 w 5760"/>
              <a:gd name="p0y12" fmla="*/ 8560 h 8880"/>
              <a:gd name="p0x13" fmla="*/ 0 w 5760"/>
              <a:gd name="p0y13" fmla="*/ 319 h 8880"/>
              <a:gd name="p0x14" fmla="*/ 0 w 5760"/>
              <a:gd name="p0y14" fmla="*/ 143 h 8880"/>
              <a:gd name="p0x15" fmla="*/ 143 w 5760"/>
              <a:gd name="p0y15" fmla="*/ 0 h 8880"/>
              <a:gd name="p0x16" fmla="*/ 319 w 5760"/>
              <a:gd name="p0y16" fmla="*/ 0 h 8880"/>
            </a:gdLst>
            <a:ahLst/>
            <a:cxnLst/>
            <a:pathLst>
              <a:path>
                <a:moveTo>
                  <a:pt x="p0x0" y="p0y0"/>
                </a:moveTo>
                <a:lnTo>
                  <a:pt x="p0x1" y="p0y1"/>
                </a:lnTo>
                <a:cubicBezTo>
                  <a:pt x="p0x2" y="p0y2"/>
                  <a:pt x="p0x3" y="p0y3"/>
                  <a:pt x="p0x4" y="p0y4"/>
                </a:cubicBezTo>
                <a:lnTo>
                  <a:pt x="p0x5" y="p0y5"/>
                </a:lnTo>
                <a:cubicBezTo>
                  <a:pt x="p0x6" y="p0y6"/>
                  <a:pt x="p0x7" y="p0y7"/>
                  <a:pt x="p0x8" y="p0y8"/>
                </a:cubicBezTo>
                <a:lnTo>
                  <a:pt x="p0x9" y="p0y9"/>
                </a:lnTo>
                <a:cubicBezTo>
                  <a:pt x="p0x10" y="p0y10"/>
                  <a:pt x="p0x11" y="p0y11"/>
                  <a:pt x="p0x12" y="p0y12"/>
                </a:cubicBezTo>
                <a:lnTo>
                  <a:pt x="p0x13" y="p0y13"/>
                </a:lnTo>
                <a:cubicBezTo>
                  <a:pt x="p0x14" y="p0y14"/>
                  <a:pt x="p0x15" y="p0y15"/>
                  <a:pt x="p0x16" y="p0y16"/>
                </a:cubicBezTo>
              </a:path>
            </a:pathLst>
          </a:custGeom>
          <a:noFill/>
          <a:ln>
            <a:noFill/>
          </a:ln>
        </p:spPr>
      </p:pic>
      <p:sp>
        <p:nvSpPr>
          <p:cNvPr id="13" name="任意多边形 12"/>
          <p:cNvSpPr/>
          <p:nvPr>
            <p:custDataLst>
              <p:tags r:id="rId4"/>
            </p:custDataLst>
          </p:nvPr>
        </p:nvSpPr>
        <p:spPr>
          <a:xfrm>
            <a:off x="609600" y="1828165"/>
            <a:ext cx="6705600" cy="1337945"/>
          </a:xfrm>
          <a:custGeom>
            <a:avLst/>
            <a:gdLst>
              <a:gd name="sw" fmla="*/ 1 w 10560"/>
              <a:gd name="sh" fmla="*/ 1 h 2106"/>
              <a:gd name="mins" fmla="min sw sh"/>
              <a:gd name="dsw" fmla="+- 0 sw mins"/>
              <a:gd name="dsh" fmla="+- 0 sh mins"/>
              <a:gd name="p0x0" fmla="*/ 240 w 10560"/>
              <a:gd name="p0y0" fmla="*/ 0 h 2106"/>
              <a:gd name="p0x1" fmla="*/ 10320 w 10560"/>
              <a:gd name="p0y1" fmla="*/ 0 h 2106"/>
              <a:gd name="p0x2" fmla="*/ 10452 w 10560"/>
              <a:gd name="p0y2" fmla="*/ 0 h 2106"/>
              <a:gd name="p0x3" fmla="*/ 10560 w 10560"/>
              <a:gd name="p0y3" fmla="*/ 107 h 2106"/>
              <a:gd name="p0x4" fmla="*/ 10560 w 10560"/>
              <a:gd name="p0y4" fmla="*/ 240 h 2106"/>
              <a:gd name="p0x5" fmla="*/ 10560 w 10560"/>
              <a:gd name="p0y5" fmla="*/ 1866 h 2106"/>
              <a:gd name="p0x6" fmla="*/ 10560 w 10560"/>
              <a:gd name="p0y6" fmla="*/ 1999 h 2106"/>
              <a:gd name="p0x7" fmla="*/ 10452 w 10560"/>
              <a:gd name="p0y7" fmla="*/ 2106 h 2106"/>
              <a:gd name="p0x8" fmla="*/ 10320 w 10560"/>
              <a:gd name="p0y8" fmla="*/ 2106 h 2106"/>
              <a:gd name="p0x9" fmla="*/ 240 w 10560"/>
              <a:gd name="p0y9" fmla="*/ 2106 h 2106"/>
              <a:gd name="p0x10" fmla="*/ 107 w 10560"/>
              <a:gd name="p0y10" fmla="*/ 2106 h 2106"/>
              <a:gd name="p0x11" fmla="*/ 0 w 10560"/>
              <a:gd name="p0y11" fmla="*/ 1999 h 2106"/>
              <a:gd name="p0x12" fmla="*/ 0 w 10560"/>
              <a:gd name="p0y12" fmla="*/ 1866 h 2106"/>
              <a:gd name="p0x13" fmla="*/ 0 w 10560"/>
              <a:gd name="p0y13" fmla="*/ 240 h 2106"/>
              <a:gd name="p0x14" fmla="*/ 0 w 10560"/>
              <a:gd name="p0y14" fmla="*/ 107 h 2106"/>
              <a:gd name="p0x15" fmla="*/ 107 w 10560"/>
              <a:gd name="p0y15" fmla="*/ 0 h 2106"/>
              <a:gd name="p0x16" fmla="*/ 240 w 10560"/>
              <a:gd name="p0y16" fmla="*/ 0 h 2106"/>
            </a:gdLst>
            <a:ahLst/>
            <a:cxnLst/>
            <a:pathLst>
              <a:path>
                <a:moveTo>
                  <a:pt x="p0x0" y="p0y0"/>
                </a:moveTo>
                <a:lnTo>
                  <a:pt x="p0x1" y="p0y1"/>
                </a:lnTo>
                <a:cubicBezTo>
                  <a:pt x="p0x2" y="p0y2"/>
                  <a:pt x="p0x3" y="p0y3"/>
                  <a:pt x="p0x4" y="p0y4"/>
                </a:cubicBezTo>
                <a:lnTo>
                  <a:pt x="p0x5" y="p0y5"/>
                </a:lnTo>
                <a:cubicBezTo>
                  <a:pt x="p0x6" y="p0y6"/>
                  <a:pt x="p0x7" y="p0y7"/>
                  <a:pt x="p0x8" y="p0y8"/>
                </a:cubicBezTo>
                <a:lnTo>
                  <a:pt x="p0x9" y="p0y9"/>
                </a:lnTo>
                <a:cubicBezTo>
                  <a:pt x="p0x10" y="p0y10"/>
                  <a:pt x="p0x11" y="p0y11"/>
                  <a:pt x="p0x12" y="p0y12"/>
                </a:cubicBezTo>
                <a:lnTo>
                  <a:pt x="p0x13" y="p0y13"/>
                </a:lnTo>
                <a:cubicBezTo>
                  <a:pt x="p0x14" y="p0y14"/>
                  <a:pt x="p0x15" y="p0y15"/>
                  <a:pt x="p0x16" y="p0y16"/>
                </a:cubicBezTo>
                <a:close/>
              </a:path>
            </a:pathLst>
          </a:cu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171450" dist="95250" dir="5399999" algn="ctr" rotWithShape="0">
              <a:srgbClr val="000000">
                <a:alpha val="3000"/>
              </a:srgb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>
            <a:noAutofit/>
          </a:bodyPr>
          <a:p>
            <a:pPr algn="l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任意多边形 14"/>
          <p:cNvSpPr/>
          <p:nvPr>
            <p:custDataLst>
              <p:tags r:id="rId5"/>
            </p:custDataLst>
          </p:nvPr>
        </p:nvSpPr>
        <p:spPr>
          <a:xfrm>
            <a:off x="838200" y="2091055"/>
            <a:ext cx="812800" cy="812800"/>
          </a:xfrm>
          <a:custGeom>
            <a:avLst/>
            <a:gdLst>
              <a:gd name="sw" fmla="*/ 1 w 1280"/>
              <a:gd name="sh" fmla="*/ 1 h 1280"/>
              <a:gd name="mins" fmla="min sw sh"/>
              <a:gd name="dsw" fmla="+- 0 sw mins"/>
              <a:gd name="dsh" fmla="+- 0 sh mins"/>
              <a:gd name="p0x0" fmla="*/ 640 w 1280"/>
              <a:gd name="p0y0" fmla="*/ 0 h 1280"/>
              <a:gd name="p0x1" fmla="*/ 993 w 1280"/>
              <a:gd name="p0y1" fmla="*/ 0 h 1280"/>
              <a:gd name="p0x2" fmla="*/ 1280 w 1280"/>
              <a:gd name="p0y2" fmla="*/ 286 h 1280"/>
              <a:gd name="p0x3" fmla="*/ 1280 w 1280"/>
              <a:gd name="p0y3" fmla="*/ 640 h 1280"/>
              <a:gd name="p0x4" fmla="*/ 1280 w 1280"/>
              <a:gd name="p0y4" fmla="*/ 993 h 1280"/>
              <a:gd name="p0x5" fmla="*/ 993 w 1280"/>
              <a:gd name="p0y5" fmla="*/ 1280 h 1280"/>
              <a:gd name="p0x6" fmla="*/ 640 w 1280"/>
              <a:gd name="p0y6" fmla="*/ 1280 h 1280"/>
              <a:gd name="p0x7" fmla="*/ 286 w 1280"/>
              <a:gd name="p0y7" fmla="*/ 1280 h 1280"/>
              <a:gd name="p0x8" fmla="*/ 0 w 1280"/>
              <a:gd name="p0y8" fmla="*/ 993 h 1280"/>
              <a:gd name="p0x9" fmla="*/ 0 w 1280"/>
              <a:gd name="p0y9" fmla="*/ 640 h 1280"/>
              <a:gd name="p0x10" fmla="*/ 0 w 1280"/>
              <a:gd name="p0y10" fmla="*/ 286 h 1280"/>
              <a:gd name="p0x11" fmla="*/ 286 w 1280"/>
              <a:gd name="p0y11" fmla="*/ 0 h 1280"/>
              <a:gd name="p0x12" fmla="*/ 640 w 1280"/>
              <a:gd name="p0y12" fmla="*/ 0 h 1280"/>
            </a:gdLst>
            <a:ahLst/>
            <a:cxnLst/>
            <a:pathLst>
              <a:path>
                <a:moveTo>
                  <a:pt x="p0x0" y="p0y0"/>
                </a:moveTo>
                <a:cubicBezTo>
                  <a:pt x="p0x1" y="p0y1"/>
                  <a:pt x="p0x2" y="p0y2"/>
                  <a:pt x="p0x3" y="p0y3"/>
                </a:cubicBezTo>
                <a:cubicBezTo>
                  <a:pt x="p0x4" y="p0y4"/>
                  <a:pt x="p0x5" y="p0y5"/>
                  <a:pt x="p0x6" y="p0y6"/>
                </a:cubicBezTo>
                <a:cubicBezTo>
                  <a:pt x="p0x7" y="p0y7"/>
                  <a:pt x="p0x8" y="p0y8"/>
                  <a:pt x="p0x9" y="p0y9"/>
                </a:cubicBezTo>
                <a:cubicBezTo>
                  <a:pt x="p0x10" y="p0y10"/>
                  <a:pt x="p0x11" y="p0y11"/>
                  <a:pt x="p0x12" y="p0y12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>
            <a:noAutofit/>
          </a:bodyPr>
          <a:p>
            <a:pPr algn="l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4" name="图片 13"/>
          <p:cNvPicPr preferRelativeResize="0"/>
          <p:nvPr>
            <p:custDataLst>
              <p:tags r:id="rId6"/>
            </p:custDataLst>
          </p:nvPr>
        </p:nvPicPr>
        <p:blipFill rotWithShape="1"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41400" y="2294346"/>
            <a:ext cx="406400" cy="406400"/>
          </a:xfrm>
          <a:prstGeom prst="rect">
            <a:avLst/>
          </a:prstGeom>
          <a:noFill/>
        </p:spPr>
      </p:pic>
      <p:sp>
        <p:nvSpPr>
          <p:cNvPr id="16" name="文本框 15"/>
          <p:cNvSpPr txBox="1"/>
          <p:nvPr>
            <p:custDataLst>
              <p:tags r:id="rId9"/>
            </p:custDataLst>
          </p:nvPr>
        </p:nvSpPr>
        <p:spPr>
          <a:xfrm>
            <a:off x="1854200" y="2160905"/>
            <a:ext cx="5232400" cy="355600"/>
          </a:xfrm>
          <a:prstGeom prst="rect">
            <a:avLst/>
          </a:prstGeom>
          <a:noFill/>
        </p:spPr>
        <p:txBody>
          <a:bodyPr wrap="square" lIns="17780" tIns="0" rIns="17780" bIns="0" rtlCol="0" anchor="t">
            <a:noAutofit/>
          </a:bodyPr>
          <a:p>
            <a:pPr algn="l"/>
            <a:r>
              <a:rPr sz="21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rPr>
              <a:t>开发按模块开发并自测</a:t>
            </a:r>
            <a:endParaRPr sz="21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文本框 16"/>
          <p:cNvSpPr txBox="1"/>
          <p:nvPr>
            <p:custDataLst>
              <p:tags r:id="rId10"/>
            </p:custDataLst>
          </p:nvPr>
        </p:nvSpPr>
        <p:spPr>
          <a:xfrm>
            <a:off x="1854200" y="2567305"/>
            <a:ext cx="5232400" cy="266700"/>
          </a:xfrm>
          <a:prstGeom prst="rect">
            <a:avLst/>
          </a:prstGeom>
          <a:noFill/>
        </p:spPr>
        <p:txBody>
          <a:bodyPr wrap="square" lIns="17780" tIns="0" rIns="17780" bIns="0" rtlCol="0" anchor="t">
            <a:noAutofit/>
          </a:bodyPr>
          <a:p>
            <a:pPr algn="l">
              <a:lnSpc>
                <a:spcPct val="120000"/>
              </a:lnSpc>
            </a:pPr>
            <a:r>
              <a:rPr sz="7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rPr>
              <a:t>开发（兼测试）按模块进行开发，并每日进行自测，及时发现和解决开发过程中的问题，同时记录关键问题与解决方案，为后续案例库提供资料。</a:t>
            </a:r>
            <a:endParaRPr sz="7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" name="任意多边形 17"/>
          <p:cNvSpPr/>
          <p:nvPr>
            <p:custDataLst>
              <p:tags r:id="rId11"/>
            </p:custDataLst>
          </p:nvPr>
        </p:nvSpPr>
        <p:spPr>
          <a:xfrm>
            <a:off x="609600" y="3369310"/>
            <a:ext cx="6705600" cy="1337945"/>
          </a:xfrm>
          <a:custGeom>
            <a:avLst/>
            <a:gdLst>
              <a:gd name="sw" fmla="*/ 1 w 10560"/>
              <a:gd name="sh" fmla="*/ 1 h 2106"/>
              <a:gd name="mins" fmla="min sw sh"/>
              <a:gd name="dsw" fmla="+- 0 sw mins"/>
              <a:gd name="dsh" fmla="+- 0 sh mins"/>
              <a:gd name="p0x0" fmla="*/ 240 w 10560"/>
              <a:gd name="p0y0" fmla="*/ 0 h 2106"/>
              <a:gd name="p0x1" fmla="*/ 10320 w 10560"/>
              <a:gd name="p0y1" fmla="*/ 0 h 2106"/>
              <a:gd name="p0x2" fmla="*/ 10452 w 10560"/>
              <a:gd name="p0y2" fmla="*/ 0 h 2106"/>
              <a:gd name="p0x3" fmla="*/ 10560 w 10560"/>
              <a:gd name="p0y3" fmla="*/ 107 h 2106"/>
              <a:gd name="p0x4" fmla="*/ 10560 w 10560"/>
              <a:gd name="p0y4" fmla="*/ 240 h 2106"/>
              <a:gd name="p0x5" fmla="*/ 10560 w 10560"/>
              <a:gd name="p0y5" fmla="*/ 1866 h 2106"/>
              <a:gd name="p0x6" fmla="*/ 10560 w 10560"/>
              <a:gd name="p0y6" fmla="*/ 1999 h 2106"/>
              <a:gd name="p0x7" fmla="*/ 10452 w 10560"/>
              <a:gd name="p0y7" fmla="*/ 2106 h 2106"/>
              <a:gd name="p0x8" fmla="*/ 10320 w 10560"/>
              <a:gd name="p0y8" fmla="*/ 2106 h 2106"/>
              <a:gd name="p0x9" fmla="*/ 240 w 10560"/>
              <a:gd name="p0y9" fmla="*/ 2106 h 2106"/>
              <a:gd name="p0x10" fmla="*/ 107 w 10560"/>
              <a:gd name="p0y10" fmla="*/ 2106 h 2106"/>
              <a:gd name="p0x11" fmla="*/ 0 w 10560"/>
              <a:gd name="p0y11" fmla="*/ 1999 h 2106"/>
              <a:gd name="p0x12" fmla="*/ 0 w 10560"/>
              <a:gd name="p0y12" fmla="*/ 1866 h 2106"/>
              <a:gd name="p0x13" fmla="*/ 0 w 10560"/>
              <a:gd name="p0y13" fmla="*/ 240 h 2106"/>
              <a:gd name="p0x14" fmla="*/ 0 w 10560"/>
              <a:gd name="p0y14" fmla="*/ 107 h 2106"/>
              <a:gd name="p0x15" fmla="*/ 107 w 10560"/>
              <a:gd name="p0y15" fmla="*/ 0 h 2106"/>
              <a:gd name="p0x16" fmla="*/ 240 w 10560"/>
              <a:gd name="p0y16" fmla="*/ 0 h 2106"/>
            </a:gdLst>
            <a:ahLst/>
            <a:cxnLst/>
            <a:pathLst>
              <a:path>
                <a:moveTo>
                  <a:pt x="p0x0" y="p0y0"/>
                </a:moveTo>
                <a:lnTo>
                  <a:pt x="p0x1" y="p0y1"/>
                </a:lnTo>
                <a:cubicBezTo>
                  <a:pt x="p0x2" y="p0y2"/>
                  <a:pt x="p0x3" y="p0y3"/>
                  <a:pt x="p0x4" y="p0y4"/>
                </a:cubicBezTo>
                <a:lnTo>
                  <a:pt x="p0x5" y="p0y5"/>
                </a:lnTo>
                <a:cubicBezTo>
                  <a:pt x="p0x6" y="p0y6"/>
                  <a:pt x="p0x7" y="p0y7"/>
                  <a:pt x="p0x8" y="p0y8"/>
                </a:cubicBezTo>
                <a:lnTo>
                  <a:pt x="p0x9" y="p0y9"/>
                </a:lnTo>
                <a:cubicBezTo>
                  <a:pt x="p0x10" y="p0y10"/>
                  <a:pt x="p0x11" y="p0y11"/>
                  <a:pt x="p0x12" y="p0y12"/>
                </a:cubicBezTo>
                <a:lnTo>
                  <a:pt x="p0x13" y="p0y13"/>
                </a:lnTo>
                <a:cubicBezTo>
                  <a:pt x="p0x14" y="p0y14"/>
                  <a:pt x="p0x15" y="p0y15"/>
                  <a:pt x="p0x16" y="p0y16"/>
                </a:cubicBezTo>
                <a:close/>
              </a:path>
            </a:pathLst>
          </a:cu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171450" dist="95250" dir="5399999" algn="ctr" rotWithShape="0">
              <a:srgbClr val="000000">
                <a:alpha val="3000"/>
              </a:srgb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>
            <a:noAutofit/>
          </a:bodyPr>
          <a:p>
            <a:pPr algn="l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" name="任意多边形 19"/>
          <p:cNvSpPr/>
          <p:nvPr>
            <p:custDataLst>
              <p:tags r:id="rId12"/>
            </p:custDataLst>
          </p:nvPr>
        </p:nvSpPr>
        <p:spPr>
          <a:xfrm>
            <a:off x="838200" y="3631565"/>
            <a:ext cx="812800" cy="812800"/>
          </a:xfrm>
          <a:custGeom>
            <a:avLst/>
            <a:gdLst>
              <a:gd name="sw" fmla="*/ 1 w 1280"/>
              <a:gd name="sh" fmla="*/ 1 h 1280"/>
              <a:gd name="mins" fmla="min sw sh"/>
              <a:gd name="dsw" fmla="+- 0 sw mins"/>
              <a:gd name="dsh" fmla="+- 0 sh mins"/>
              <a:gd name="p0x0" fmla="*/ 640 w 1280"/>
              <a:gd name="p0y0" fmla="*/ 0 h 1280"/>
              <a:gd name="p0x1" fmla="*/ 993 w 1280"/>
              <a:gd name="p0y1" fmla="*/ 0 h 1280"/>
              <a:gd name="p0x2" fmla="*/ 1280 w 1280"/>
              <a:gd name="p0y2" fmla="*/ 286 h 1280"/>
              <a:gd name="p0x3" fmla="*/ 1280 w 1280"/>
              <a:gd name="p0y3" fmla="*/ 640 h 1280"/>
              <a:gd name="p0x4" fmla="*/ 1280 w 1280"/>
              <a:gd name="p0y4" fmla="*/ 993 h 1280"/>
              <a:gd name="p0x5" fmla="*/ 993 w 1280"/>
              <a:gd name="p0y5" fmla="*/ 1280 h 1280"/>
              <a:gd name="p0x6" fmla="*/ 640 w 1280"/>
              <a:gd name="p0y6" fmla="*/ 1280 h 1280"/>
              <a:gd name="p0x7" fmla="*/ 286 w 1280"/>
              <a:gd name="p0y7" fmla="*/ 1280 h 1280"/>
              <a:gd name="p0x8" fmla="*/ 0 w 1280"/>
              <a:gd name="p0y8" fmla="*/ 993 h 1280"/>
              <a:gd name="p0x9" fmla="*/ 0 w 1280"/>
              <a:gd name="p0y9" fmla="*/ 640 h 1280"/>
              <a:gd name="p0x10" fmla="*/ 0 w 1280"/>
              <a:gd name="p0y10" fmla="*/ 286 h 1280"/>
              <a:gd name="p0x11" fmla="*/ 286 w 1280"/>
              <a:gd name="p0y11" fmla="*/ 0 h 1280"/>
              <a:gd name="p0x12" fmla="*/ 640 w 1280"/>
              <a:gd name="p0y12" fmla="*/ 0 h 1280"/>
            </a:gdLst>
            <a:ahLst/>
            <a:cxnLst/>
            <a:pathLst>
              <a:path>
                <a:moveTo>
                  <a:pt x="p0x0" y="p0y0"/>
                </a:moveTo>
                <a:cubicBezTo>
                  <a:pt x="p0x1" y="p0y1"/>
                  <a:pt x="p0x2" y="p0y2"/>
                  <a:pt x="p0x3" y="p0y3"/>
                </a:cubicBezTo>
                <a:cubicBezTo>
                  <a:pt x="p0x4" y="p0y4"/>
                  <a:pt x="p0x5" y="p0y5"/>
                  <a:pt x="p0x6" y="p0y6"/>
                </a:cubicBezTo>
                <a:cubicBezTo>
                  <a:pt x="p0x7" y="p0y7"/>
                  <a:pt x="p0x8" y="p0y8"/>
                  <a:pt x="p0x9" y="p0y9"/>
                </a:cubicBezTo>
                <a:cubicBezTo>
                  <a:pt x="p0x10" y="p0y10"/>
                  <a:pt x="p0x11" y="p0y11"/>
                  <a:pt x="p0x12" y="p0y12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>
            <a:noAutofit/>
          </a:bodyPr>
          <a:p>
            <a:pPr algn="l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9" name="图片 18"/>
          <p:cNvPicPr preferRelativeResize="0"/>
          <p:nvPr>
            <p:custDataLst>
              <p:tags r:id="rId13"/>
            </p:custDataLst>
          </p:nvPr>
        </p:nvPicPr>
        <p:blipFill rotWithShape="1"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041400" y="3835331"/>
            <a:ext cx="406400" cy="406400"/>
          </a:xfrm>
          <a:prstGeom prst="rect">
            <a:avLst/>
          </a:prstGeom>
          <a:noFill/>
        </p:spPr>
      </p:pic>
      <p:sp>
        <p:nvSpPr>
          <p:cNvPr id="21" name="文本框 20"/>
          <p:cNvSpPr txBox="1"/>
          <p:nvPr>
            <p:custDataLst>
              <p:tags r:id="rId16"/>
            </p:custDataLst>
          </p:nvPr>
        </p:nvSpPr>
        <p:spPr>
          <a:xfrm>
            <a:off x="1854200" y="3701415"/>
            <a:ext cx="5232400" cy="355600"/>
          </a:xfrm>
          <a:prstGeom prst="rect">
            <a:avLst/>
          </a:prstGeom>
          <a:noFill/>
        </p:spPr>
        <p:txBody>
          <a:bodyPr wrap="square" lIns="17780" tIns="0" rIns="17780" bIns="0" rtlCol="0" anchor="t">
            <a:noAutofit/>
          </a:bodyPr>
          <a:p>
            <a:pPr algn="l"/>
            <a:r>
              <a:rPr sz="21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rPr>
              <a:t>项目经理跟踪进度和风险</a:t>
            </a:r>
            <a:endParaRPr sz="21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" name="文本框 21"/>
          <p:cNvSpPr txBox="1"/>
          <p:nvPr>
            <p:custDataLst>
              <p:tags r:id="rId17"/>
            </p:custDataLst>
          </p:nvPr>
        </p:nvSpPr>
        <p:spPr>
          <a:xfrm>
            <a:off x="1854200" y="4107815"/>
            <a:ext cx="5232400" cy="266700"/>
          </a:xfrm>
          <a:prstGeom prst="rect">
            <a:avLst/>
          </a:prstGeom>
          <a:noFill/>
        </p:spPr>
        <p:txBody>
          <a:bodyPr wrap="square" lIns="17780" tIns="0" rIns="17780" bIns="0" rtlCol="0" anchor="t">
            <a:noAutofit/>
          </a:bodyPr>
          <a:p>
            <a:pPr algn="l">
              <a:lnSpc>
                <a:spcPct val="120000"/>
              </a:lnSpc>
            </a:pPr>
            <a:r>
              <a:rPr sz="7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rPr>
              <a:t>项目经理对项目进度和风险进行跟踪，及时掌握项目进展情况，发现潜在风险并采取措施解决，确保项目按计划顺利进行。</a:t>
            </a:r>
            <a:endParaRPr sz="7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3" name="任意多边形 22"/>
          <p:cNvSpPr/>
          <p:nvPr>
            <p:custDataLst>
              <p:tags r:id="rId18"/>
            </p:custDataLst>
          </p:nvPr>
        </p:nvSpPr>
        <p:spPr>
          <a:xfrm>
            <a:off x="609600" y="4910455"/>
            <a:ext cx="6705600" cy="1337945"/>
          </a:xfrm>
          <a:custGeom>
            <a:avLst/>
            <a:gdLst>
              <a:gd name="sw" fmla="*/ 1 w 10560"/>
              <a:gd name="sh" fmla="*/ 1 h 2106"/>
              <a:gd name="mins" fmla="min sw sh"/>
              <a:gd name="dsw" fmla="+- 0 sw mins"/>
              <a:gd name="dsh" fmla="+- 0 sh mins"/>
              <a:gd name="p0x0" fmla="*/ 240 w 10560"/>
              <a:gd name="p0y0" fmla="*/ 0 h 2106"/>
              <a:gd name="p0x1" fmla="*/ 10320 w 10560"/>
              <a:gd name="p0y1" fmla="*/ 0 h 2106"/>
              <a:gd name="p0x2" fmla="*/ 10452 w 10560"/>
              <a:gd name="p0y2" fmla="*/ 0 h 2106"/>
              <a:gd name="p0x3" fmla="*/ 10560 w 10560"/>
              <a:gd name="p0y3" fmla="*/ 107 h 2106"/>
              <a:gd name="p0x4" fmla="*/ 10560 w 10560"/>
              <a:gd name="p0y4" fmla="*/ 240 h 2106"/>
              <a:gd name="p0x5" fmla="*/ 10560 w 10560"/>
              <a:gd name="p0y5" fmla="*/ 1866 h 2106"/>
              <a:gd name="p0x6" fmla="*/ 10560 w 10560"/>
              <a:gd name="p0y6" fmla="*/ 1999 h 2106"/>
              <a:gd name="p0x7" fmla="*/ 10452 w 10560"/>
              <a:gd name="p0y7" fmla="*/ 2106 h 2106"/>
              <a:gd name="p0x8" fmla="*/ 10320 w 10560"/>
              <a:gd name="p0y8" fmla="*/ 2106 h 2106"/>
              <a:gd name="p0x9" fmla="*/ 240 w 10560"/>
              <a:gd name="p0y9" fmla="*/ 2106 h 2106"/>
              <a:gd name="p0x10" fmla="*/ 107 w 10560"/>
              <a:gd name="p0y10" fmla="*/ 2106 h 2106"/>
              <a:gd name="p0x11" fmla="*/ 0 w 10560"/>
              <a:gd name="p0y11" fmla="*/ 1999 h 2106"/>
              <a:gd name="p0x12" fmla="*/ 0 w 10560"/>
              <a:gd name="p0y12" fmla="*/ 1866 h 2106"/>
              <a:gd name="p0x13" fmla="*/ 0 w 10560"/>
              <a:gd name="p0y13" fmla="*/ 240 h 2106"/>
              <a:gd name="p0x14" fmla="*/ 0 w 10560"/>
              <a:gd name="p0y14" fmla="*/ 107 h 2106"/>
              <a:gd name="p0x15" fmla="*/ 107 w 10560"/>
              <a:gd name="p0y15" fmla="*/ 0 h 2106"/>
              <a:gd name="p0x16" fmla="*/ 240 w 10560"/>
              <a:gd name="p0y16" fmla="*/ 0 h 2106"/>
            </a:gdLst>
            <a:ahLst/>
            <a:cxnLst/>
            <a:pathLst>
              <a:path>
                <a:moveTo>
                  <a:pt x="p0x0" y="p0y0"/>
                </a:moveTo>
                <a:lnTo>
                  <a:pt x="p0x1" y="p0y1"/>
                </a:lnTo>
                <a:cubicBezTo>
                  <a:pt x="p0x2" y="p0y2"/>
                  <a:pt x="p0x3" y="p0y3"/>
                  <a:pt x="p0x4" y="p0y4"/>
                </a:cubicBezTo>
                <a:lnTo>
                  <a:pt x="p0x5" y="p0y5"/>
                </a:lnTo>
                <a:cubicBezTo>
                  <a:pt x="p0x6" y="p0y6"/>
                  <a:pt x="p0x7" y="p0y7"/>
                  <a:pt x="p0x8" y="p0y8"/>
                </a:cubicBezTo>
                <a:lnTo>
                  <a:pt x="p0x9" y="p0y9"/>
                </a:lnTo>
                <a:cubicBezTo>
                  <a:pt x="p0x10" y="p0y10"/>
                  <a:pt x="p0x11" y="p0y11"/>
                  <a:pt x="p0x12" y="p0y12"/>
                </a:cubicBezTo>
                <a:lnTo>
                  <a:pt x="p0x13" y="p0y13"/>
                </a:lnTo>
                <a:cubicBezTo>
                  <a:pt x="p0x14" y="p0y14"/>
                  <a:pt x="p0x15" y="p0y15"/>
                  <a:pt x="p0x16" y="p0y16"/>
                </a:cubicBezTo>
                <a:close/>
              </a:path>
            </a:pathLst>
          </a:cu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171450" dist="95250" dir="5399999" algn="ctr" rotWithShape="0">
              <a:srgbClr val="000000">
                <a:alpha val="3000"/>
              </a:srgb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>
            <a:noAutofit/>
          </a:bodyPr>
          <a:p>
            <a:pPr algn="l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5" name="任意多边形 24"/>
          <p:cNvSpPr/>
          <p:nvPr>
            <p:custDataLst>
              <p:tags r:id="rId19"/>
            </p:custDataLst>
          </p:nvPr>
        </p:nvSpPr>
        <p:spPr>
          <a:xfrm>
            <a:off x="838200" y="5172710"/>
            <a:ext cx="812800" cy="812800"/>
          </a:xfrm>
          <a:custGeom>
            <a:avLst/>
            <a:gdLst>
              <a:gd name="sw" fmla="*/ 1 w 1280"/>
              <a:gd name="sh" fmla="*/ 1 h 1280"/>
              <a:gd name="mins" fmla="min sw sh"/>
              <a:gd name="dsw" fmla="+- 0 sw mins"/>
              <a:gd name="dsh" fmla="+- 0 sh mins"/>
              <a:gd name="p0x0" fmla="*/ 640 w 1280"/>
              <a:gd name="p0y0" fmla="*/ 0 h 1280"/>
              <a:gd name="p0x1" fmla="*/ 993 w 1280"/>
              <a:gd name="p0y1" fmla="*/ 0 h 1280"/>
              <a:gd name="p0x2" fmla="*/ 1280 w 1280"/>
              <a:gd name="p0y2" fmla="*/ 286 h 1280"/>
              <a:gd name="p0x3" fmla="*/ 1280 w 1280"/>
              <a:gd name="p0y3" fmla="*/ 640 h 1280"/>
              <a:gd name="p0x4" fmla="*/ 1280 w 1280"/>
              <a:gd name="p0y4" fmla="*/ 993 h 1280"/>
              <a:gd name="p0x5" fmla="*/ 993 w 1280"/>
              <a:gd name="p0y5" fmla="*/ 1280 h 1280"/>
              <a:gd name="p0x6" fmla="*/ 640 w 1280"/>
              <a:gd name="p0y6" fmla="*/ 1280 h 1280"/>
              <a:gd name="p0x7" fmla="*/ 286 w 1280"/>
              <a:gd name="p0y7" fmla="*/ 1280 h 1280"/>
              <a:gd name="p0x8" fmla="*/ 0 w 1280"/>
              <a:gd name="p0y8" fmla="*/ 993 h 1280"/>
              <a:gd name="p0x9" fmla="*/ 0 w 1280"/>
              <a:gd name="p0y9" fmla="*/ 640 h 1280"/>
              <a:gd name="p0x10" fmla="*/ 0 w 1280"/>
              <a:gd name="p0y10" fmla="*/ 286 h 1280"/>
              <a:gd name="p0x11" fmla="*/ 286 w 1280"/>
              <a:gd name="p0y11" fmla="*/ 0 h 1280"/>
              <a:gd name="p0x12" fmla="*/ 640 w 1280"/>
              <a:gd name="p0y12" fmla="*/ 0 h 1280"/>
            </a:gdLst>
            <a:ahLst/>
            <a:cxnLst/>
            <a:pathLst>
              <a:path>
                <a:moveTo>
                  <a:pt x="p0x0" y="p0y0"/>
                </a:moveTo>
                <a:cubicBezTo>
                  <a:pt x="p0x1" y="p0y1"/>
                  <a:pt x="p0x2" y="p0y2"/>
                  <a:pt x="p0x3" y="p0y3"/>
                </a:cubicBezTo>
                <a:cubicBezTo>
                  <a:pt x="p0x4" y="p0y4"/>
                  <a:pt x="p0x5" y="p0y5"/>
                  <a:pt x="p0x6" y="p0y6"/>
                </a:cubicBezTo>
                <a:cubicBezTo>
                  <a:pt x="p0x7" y="p0y7"/>
                  <a:pt x="p0x8" y="p0y8"/>
                  <a:pt x="p0x9" y="p0y9"/>
                </a:cubicBezTo>
                <a:cubicBezTo>
                  <a:pt x="p0x10" y="p0y10"/>
                  <a:pt x="p0x11" y="p0y11"/>
                  <a:pt x="p0x12" y="p0y12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>
            <a:noAutofit/>
          </a:bodyPr>
          <a:p>
            <a:pPr algn="l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4" name="图片 23"/>
          <p:cNvPicPr preferRelativeResize="0"/>
          <p:nvPr>
            <p:custDataLst>
              <p:tags r:id="rId20"/>
            </p:custDataLst>
          </p:nvPr>
        </p:nvPicPr>
        <p:blipFill rotWithShape="1"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041400" y="5376314"/>
            <a:ext cx="406400" cy="406400"/>
          </a:xfrm>
          <a:prstGeom prst="rect">
            <a:avLst/>
          </a:prstGeom>
          <a:noFill/>
        </p:spPr>
      </p:pic>
      <p:sp>
        <p:nvSpPr>
          <p:cNvPr id="26" name="文本框 25"/>
          <p:cNvSpPr txBox="1"/>
          <p:nvPr>
            <p:custDataLst>
              <p:tags r:id="rId23"/>
            </p:custDataLst>
          </p:nvPr>
        </p:nvSpPr>
        <p:spPr>
          <a:xfrm>
            <a:off x="1854200" y="5242560"/>
            <a:ext cx="5232400" cy="355600"/>
          </a:xfrm>
          <a:prstGeom prst="rect">
            <a:avLst/>
          </a:prstGeom>
          <a:noFill/>
        </p:spPr>
        <p:txBody>
          <a:bodyPr wrap="square" lIns="17780" tIns="0" rIns="17780" bIns="0" rtlCol="0" anchor="t">
            <a:noAutofit/>
          </a:bodyPr>
          <a:p>
            <a:pPr algn="l"/>
            <a:r>
              <a:rPr sz="21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rPr>
              <a:t>产出物</a:t>
            </a:r>
            <a:endParaRPr sz="21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7" name="文本框 26"/>
          <p:cNvSpPr txBox="1"/>
          <p:nvPr>
            <p:custDataLst>
              <p:tags r:id="rId24"/>
            </p:custDataLst>
          </p:nvPr>
        </p:nvSpPr>
        <p:spPr>
          <a:xfrm>
            <a:off x="1854200" y="5648960"/>
            <a:ext cx="5232400" cy="266700"/>
          </a:xfrm>
          <a:prstGeom prst="rect">
            <a:avLst/>
          </a:prstGeom>
          <a:noFill/>
        </p:spPr>
        <p:txBody>
          <a:bodyPr wrap="square" lIns="17780" tIns="0" rIns="17780" bIns="0" rtlCol="0" anchor="t">
            <a:noAutofit/>
          </a:bodyPr>
          <a:p>
            <a:pPr algn="l">
              <a:lnSpc>
                <a:spcPct val="120000"/>
              </a:lnSpc>
            </a:pPr>
            <a:r>
              <a:rPr sz="7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rPr>
              <a:t>此阶段产出《联调记录》和《问题台账》，《联调记录》记录联调过程，《问题台账》记录项目中出现的问题及解决情况，便于后续复盘和总结。</a:t>
            </a:r>
            <a:endParaRPr sz="7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25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11000"/>
              </a:lnSpc>
            </a:pPr>
            <a:r>
              <a:rPr lang="zh-CN" altLang="en-US">
                <a:latin typeface="Microsoft YaHei UI" panose="020B0503020204020204" charset="-122"/>
                <a:ea typeface="Microsoft YaHei UI" panose="020B0503020204020204" charset="-122"/>
              </a:rPr>
              <a:t>验收与交付</a:t>
            </a:r>
            <a:endParaRPr lang="zh-CN" altLang="en-US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pic>
        <p:nvPicPr>
          <p:cNvPr id="3" name="内容占位符 2" descr="23b6b2b9-45d6-11f1-9b5c-4ae6436d7457"/>
          <p:cNvPicPr>
            <a:picLocks noChangeAspect="1"/>
          </p:cNvPicPr>
          <p:nvPr>
            <p:ph idx="16392"/>
            <p:custDataLst>
              <p:tags r:id="rId2"/>
            </p:custDataLst>
          </p:nvPr>
        </p:nvPicPr>
        <p:blipFill>
          <a:blip r:embed="rId3"/>
          <a:srcRect t="4034" b="4034"/>
          <a:stretch>
            <a:fillRect/>
          </a:stretch>
        </p:blipFill>
        <p:spPr>
          <a:xfrm>
            <a:off x="609600" y="609600"/>
            <a:ext cx="10972800" cy="2032000"/>
          </a:xfrm>
          <a:custGeom>
            <a:avLst/>
            <a:gdLst>
              <a:gd name="connisteX0" fmla="*/ 0 w 10972800"/>
              <a:gd name="connsiteY0" fmla="*/ 203200 h 2032000"/>
              <a:gd name="connisteX1" fmla="*/ 203200 w 10972800"/>
              <a:gd name="connsiteY1" fmla="*/ 0 h 2032000"/>
              <a:gd name="connisteX2" fmla="*/ 10769600 w 10972800"/>
              <a:gd name="connsiteY2" fmla="*/ 0 h 2032000"/>
              <a:gd name="connisteX3" fmla="*/ 10972800 w 10972800"/>
              <a:gd name="connsiteY3" fmla="*/ 203200 h 2032000"/>
              <a:gd name="connisteX4" fmla="*/ 10972800 w 10972800"/>
              <a:gd name="connsiteY4" fmla="*/ 1828800 h 2032000"/>
              <a:gd name="connisteX5" fmla="*/ 10769600 w 10972800"/>
              <a:gd name="connsiteY5" fmla="*/ 2032000 h 2032000"/>
              <a:gd name="connisteX6" fmla="*/ 203200 w 10972800"/>
              <a:gd name="connsiteY6" fmla="*/ 2032000 h 2032000"/>
              <a:gd name="connisteX7" fmla="*/ 0 w 10972800"/>
              <a:gd name="connsiteY7" fmla="*/ 1828800 h 2032000"/>
              <a:gd name="connisteX8" fmla="*/ 0 w 10972800"/>
              <a:gd name="connsiteY8" fmla="*/ 203200 h 203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0972800" h="20320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10769600" y="0"/>
                </a:lnTo>
                <a:cubicBezTo>
                  <a:pt x="10881824" y="0"/>
                  <a:pt x="10972800" y="90976"/>
                  <a:pt x="10972800" y="203200"/>
                </a:cubicBezTo>
                <a:lnTo>
                  <a:pt x="10972800" y="1828800"/>
                </a:lnTo>
                <a:cubicBezTo>
                  <a:pt x="10972800" y="1941024"/>
                  <a:pt x="10881824" y="2032000"/>
                  <a:pt x="10769600" y="2032000"/>
                </a:cubicBezTo>
                <a:lnTo>
                  <a:pt x="203200" y="2032000"/>
                </a:lnTo>
                <a:cubicBezTo>
                  <a:pt x="90976" y="2032000"/>
                  <a:pt x="0" y="1941024"/>
                  <a:pt x="0" y="1828800"/>
                </a:cubicBezTo>
                <a:lnTo>
                  <a:pt x="0" y="203200"/>
                </a:lnTo>
                <a:close/>
              </a:path>
            </a:pathLst>
          </a:custGeom>
        </p:spPr>
      </p:pic>
      <p:sp>
        <p:nvSpPr>
          <p:cNvPr id="4" name="文本占位符 3"/>
          <p:cNvSpPr>
            <a:spLocks noGrp="1"/>
          </p:cNvSpPr>
          <p:nvPr>
            <p:ph type="body" idx="16386"/>
            <p:custDataLst>
              <p:tags r:id="rId4"/>
            </p:custDataLst>
          </p:nvPr>
        </p:nvSpPr>
        <p:spPr/>
        <p:txBody>
          <a:bodyPr>
            <a:normAutofit fontScale="90000"/>
          </a:bodyPr>
          <a:p>
            <a:pPr algn="l">
              <a:lnSpc>
                <a:spcPct val="111000"/>
              </a:lnSpc>
            </a:pPr>
            <a:r>
              <a:rPr lang="zh-CN" altLang="en-US">
                <a:latin typeface="Microsoft YaHei UI" panose="020B0503020204020204" charset="-122"/>
                <a:ea typeface="Microsoft YaHei UI" panose="020B0503020204020204" charset="-122"/>
              </a:rPr>
              <a:t>开发执行UAT支持等工作</a:t>
            </a:r>
            <a:endParaRPr lang="zh-CN" altLang="en-US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idx="16387"/>
            <p:custDataLst>
              <p:tags r:id="rId5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25000"/>
              </a:lnSpc>
            </a:pPr>
            <a:r>
              <a:rPr lang="zh-CN" altLang="en-US">
                <a:latin typeface="Microsoft YaHei UI" panose="020B0503020204020204" charset="-122"/>
                <a:ea typeface="Microsoft YaHei UI" panose="020B0503020204020204" charset="-122"/>
              </a:rPr>
              <a:t>开发（兼测试）执行UAT支持、修复问题、提供操作手册，确保项目在用户验收测试阶段顺利进行，为用户提供使用指导。</a:t>
            </a:r>
            <a:endParaRPr lang="zh-CN" altLang="en-US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idx="16388"/>
            <p:custDataLst>
              <p:tags r:id="rId6"/>
            </p:custDataLst>
          </p:nvPr>
        </p:nvSpPr>
        <p:spPr/>
        <p:txBody>
          <a:bodyPr>
            <a:normAutofit fontScale="90000"/>
          </a:bodyPr>
          <a:p>
            <a:pPr algn="l">
              <a:lnSpc>
                <a:spcPct val="111000"/>
              </a:lnSpc>
            </a:pPr>
            <a:r>
              <a:rPr lang="zh-CN" altLang="en-US">
                <a:latin typeface="Microsoft YaHei UI" panose="020B0503020204020204" charset="-122"/>
                <a:ea typeface="Microsoft YaHei UI" panose="020B0503020204020204" charset="-122"/>
              </a:rPr>
              <a:t>项目经理组织验收签字等</a:t>
            </a:r>
            <a:endParaRPr lang="zh-CN" altLang="en-US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idx="16389"/>
            <p:custDataLst>
              <p:tags r:id="rId7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25000"/>
              </a:lnSpc>
            </a:pPr>
            <a:r>
              <a:rPr lang="zh-CN" altLang="en-US">
                <a:latin typeface="Microsoft YaHei UI" panose="020B0503020204020204" charset="-122"/>
                <a:ea typeface="Microsoft YaHei UI" panose="020B0503020204020204" charset="-122"/>
              </a:rPr>
              <a:t>项目经理组织验收签字、上线确认，标志着项目达到交付标准，正式上线使用，确保项目顺利交付给客户。</a:t>
            </a:r>
            <a:endParaRPr lang="zh-CN" altLang="en-US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8" name="文本占位符 7"/>
          <p:cNvSpPr>
            <a:spLocks noGrp="1"/>
          </p:cNvSpPr>
          <p:nvPr>
            <p:ph type="body" idx="16390"/>
            <p:custDataLst>
              <p:tags r:id="rId8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11000"/>
              </a:lnSpc>
            </a:pPr>
            <a:r>
              <a:rPr lang="zh-CN" altLang="en-US" sz="2200">
                <a:latin typeface="Microsoft YaHei UI" panose="020B0503020204020204" charset="-122"/>
                <a:ea typeface="Microsoft YaHei UI" panose="020B0503020204020204" charset="-122"/>
              </a:rPr>
              <a:t>产出物</a:t>
            </a:r>
            <a:endParaRPr lang="zh-CN" altLang="en-US" sz="2200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9" name="文本占位符 8"/>
          <p:cNvSpPr>
            <a:spLocks noGrp="1"/>
          </p:cNvSpPr>
          <p:nvPr>
            <p:ph type="body" idx="16391"/>
            <p:custDataLst>
              <p:tags r:id="rId9"/>
            </p:custDataLst>
          </p:nvPr>
        </p:nvSpPr>
        <p:spPr/>
        <p:txBody>
          <a:bodyPr>
            <a:normAutofit lnSpcReduction="10000"/>
          </a:bodyPr>
          <a:p>
            <a:pPr algn="l">
              <a:lnSpc>
                <a:spcPct val="125000"/>
              </a:lnSpc>
            </a:pPr>
            <a:r>
              <a:rPr lang="zh-CN" altLang="en-US">
                <a:latin typeface="Microsoft YaHei UI" panose="020B0503020204020204" charset="-122"/>
                <a:ea typeface="Microsoft YaHei UI" panose="020B0503020204020204" charset="-122"/>
              </a:rPr>
              <a:t>此阶段产出《验收报告》《上线说明》《操作手册》，《验收报告》确认项目验收情况，《上线说明》指导项目上线操作，《操作手册》为用户提供使用指南。</a:t>
            </a:r>
            <a:endParaRPr lang="zh-CN" altLang="en-US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</p:spTree>
    <p:custDataLst>
      <p:tags r:id="rId10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11000"/>
              </a:lnSpc>
            </a:pPr>
            <a:r>
              <a:rPr lang="zh-CN" altLang="en-US">
                <a:latin typeface="Microsoft YaHei UI" panose="020B0503020204020204" charset="-122"/>
                <a:ea typeface="Microsoft YaHei UI" panose="020B0503020204020204" charset="-122"/>
              </a:rPr>
              <a:t>复盘与经验沉淀（你最关心）</a:t>
            </a:r>
            <a:endParaRPr lang="zh-CN" altLang="en-US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pic>
        <p:nvPicPr>
          <p:cNvPr id="3" name="内容占位符 2" descr="2043e58a-45d6-11f1-b7fe-9201def0dbd9"/>
          <p:cNvPicPr>
            <a:picLocks noChangeAspect="1"/>
          </p:cNvPicPr>
          <p:nvPr>
            <p:ph idx="16396"/>
            <p:custDataLst>
              <p:tags r:id="rId2"/>
            </p:custDataLst>
          </p:nvPr>
        </p:nvPicPr>
        <p:blipFill>
          <a:blip r:embed="rId3"/>
          <a:srcRect t="98" b="98"/>
          <a:stretch>
            <a:fillRect/>
          </a:stretch>
        </p:blipFill>
        <p:spPr>
          <a:xfrm>
            <a:off x="609600" y="1524000"/>
            <a:ext cx="10972800" cy="2133600"/>
          </a:xfrm>
          <a:custGeom>
            <a:avLst/>
            <a:gdLst>
              <a:gd name="connisteX0" fmla="*/ 0 w 10972800"/>
              <a:gd name="connsiteY0" fmla="*/ 203200 h 2133600"/>
              <a:gd name="connisteX1" fmla="*/ 203200 w 10972800"/>
              <a:gd name="connsiteY1" fmla="*/ 0 h 2133600"/>
              <a:gd name="connisteX2" fmla="*/ 10769600 w 10972800"/>
              <a:gd name="connsiteY2" fmla="*/ 0 h 2133600"/>
              <a:gd name="connisteX3" fmla="*/ 10972800 w 10972800"/>
              <a:gd name="connsiteY3" fmla="*/ 203200 h 2133600"/>
              <a:gd name="connisteX4" fmla="*/ 10972800 w 10972800"/>
              <a:gd name="connsiteY4" fmla="*/ 1930400 h 2133600"/>
              <a:gd name="connisteX5" fmla="*/ 10769600 w 10972800"/>
              <a:gd name="connsiteY5" fmla="*/ 2133600 h 2133600"/>
              <a:gd name="connisteX6" fmla="*/ 203200 w 10972800"/>
              <a:gd name="connsiteY6" fmla="*/ 2133600 h 2133600"/>
              <a:gd name="connisteX7" fmla="*/ 0 w 10972800"/>
              <a:gd name="connsiteY7" fmla="*/ 1930400 h 2133600"/>
              <a:gd name="connisteX8" fmla="*/ 0 w 10972800"/>
              <a:gd name="connsiteY8" fmla="*/ 203200 h 2133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0972800" h="21336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10769600" y="0"/>
                </a:lnTo>
                <a:cubicBezTo>
                  <a:pt x="10881824" y="0"/>
                  <a:pt x="10972800" y="90976"/>
                  <a:pt x="10972800" y="203200"/>
                </a:cubicBezTo>
                <a:lnTo>
                  <a:pt x="10972800" y="1930400"/>
                </a:lnTo>
                <a:cubicBezTo>
                  <a:pt x="10972800" y="2042624"/>
                  <a:pt x="10881824" y="2133600"/>
                  <a:pt x="10769600" y="2133600"/>
                </a:cubicBezTo>
                <a:lnTo>
                  <a:pt x="203200" y="2133600"/>
                </a:lnTo>
                <a:cubicBezTo>
                  <a:pt x="90976" y="2133600"/>
                  <a:pt x="0" y="2042624"/>
                  <a:pt x="0" y="1930400"/>
                </a:cubicBezTo>
                <a:lnTo>
                  <a:pt x="0" y="203200"/>
                </a:lnTo>
                <a:close/>
              </a:path>
            </a:pathLst>
          </a:custGeom>
        </p:spPr>
      </p:pic>
      <p:sp>
        <p:nvSpPr>
          <p:cNvPr id="4" name="装饰  7"/>
          <p:cNvSpPr>
            <a:spLocks noGrp="1"/>
          </p:cNvSpPr>
          <p:nvPr>
            <p:ph type="body" idx="16397"/>
            <p:custDataLst>
              <p:tags r:id="rId4"/>
            </p:custDataLst>
          </p:nvPr>
        </p:nvSpPr>
        <p:spPr/>
        <p:txBody>
          <a:bodyPr/>
          <a:p>
            <a:r>
              <a:rPr lang="zh-CN" altLang="en-US">
                <a:latin typeface="Microsoft YaHei UI" panose="020B0503020204020204" charset="-122"/>
                <a:ea typeface="Microsoft YaHei UI" panose="020B0503020204020204" charset="-122"/>
              </a:rPr>
              <a:t> </a:t>
            </a:r>
            <a:endParaRPr lang="zh-CN" altLang="en-US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idx="16386"/>
            <p:custDataLst>
              <p:tags r:id="rId5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11000"/>
              </a:lnSpc>
            </a:pPr>
            <a:r>
              <a:rPr lang="zh-CN" altLang="en-US" sz="1700">
                <a:latin typeface="Microsoft YaHei UI" panose="020B0503020204020204" charset="-122"/>
                <a:ea typeface="Microsoft YaHei UI" panose="020B0503020204020204" charset="-122"/>
              </a:rPr>
              <a:t>开发输出“项目案例卡”</a:t>
            </a:r>
            <a:endParaRPr lang="zh-CN" altLang="en-US" sz="1700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idx="16387"/>
            <p:custDataLst>
              <p:tags r:id="rId6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25000"/>
              </a:lnSpc>
            </a:pPr>
            <a:r>
              <a:rPr lang="zh-CN" altLang="en-US" sz="1000">
                <a:latin typeface="Microsoft YaHei UI" panose="020B0503020204020204" charset="-122"/>
                <a:ea typeface="Microsoft YaHei UI" panose="020B0503020204020204" charset="-122"/>
              </a:rPr>
              <a:t>开发（兼测试，主责）输出“项目案例卡”，对项目进行总结和沉淀，记录项目的关键信息和经验，为后续项目提供参考。</a:t>
            </a:r>
            <a:endParaRPr lang="zh-CN" altLang="en-US" sz="1000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7" name="装饰  0"/>
          <p:cNvSpPr>
            <a:spLocks noGrp="1"/>
          </p:cNvSpPr>
          <p:nvPr>
            <p:ph type="body" idx="16398"/>
            <p:custDataLst>
              <p:tags r:id="rId7"/>
            </p:custDataLst>
          </p:nvPr>
        </p:nvSpPr>
        <p:spPr/>
        <p:txBody>
          <a:bodyPr/>
          <a:p>
            <a:r>
              <a:rPr lang="zh-CN" altLang="en-US">
                <a:latin typeface="Microsoft YaHei UI" panose="020B0503020204020204" charset="-122"/>
                <a:ea typeface="Microsoft YaHei UI" panose="020B0503020204020204" charset="-122"/>
              </a:rPr>
              <a:t> </a:t>
            </a:r>
            <a:endParaRPr lang="zh-CN" altLang="en-US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8" name="文本占位符 7"/>
          <p:cNvSpPr>
            <a:spLocks noGrp="1"/>
          </p:cNvSpPr>
          <p:nvPr>
            <p:ph type="body" idx="16388"/>
            <p:custDataLst>
              <p:tags r:id="rId8"/>
            </p:custDataLst>
          </p:nvPr>
        </p:nvSpPr>
        <p:spPr/>
        <p:txBody>
          <a:bodyPr>
            <a:normAutofit fontScale="70000"/>
          </a:bodyPr>
          <a:p>
            <a:pPr algn="l">
              <a:lnSpc>
                <a:spcPct val="111000"/>
              </a:lnSpc>
            </a:pPr>
            <a:r>
              <a:rPr lang="zh-CN" altLang="en-US">
                <a:latin typeface="Microsoft YaHei UI" panose="020B0503020204020204" charset="-122"/>
                <a:ea typeface="Microsoft YaHei UI" panose="020B0503020204020204" charset="-122"/>
              </a:rPr>
              <a:t>开发抽取可复用组件/脚本模板</a:t>
            </a:r>
            <a:endParaRPr lang="zh-CN" altLang="en-US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9" name="文本占位符 8"/>
          <p:cNvSpPr>
            <a:spLocks noGrp="1"/>
          </p:cNvSpPr>
          <p:nvPr>
            <p:ph type="body" idx="16389"/>
            <p:custDataLst>
              <p:tags r:id="rId9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25000"/>
              </a:lnSpc>
            </a:pPr>
            <a:r>
              <a:rPr lang="zh-CN" altLang="en-US" sz="1000">
                <a:latin typeface="Microsoft YaHei UI" panose="020B0503020204020204" charset="-122"/>
                <a:ea typeface="Microsoft YaHei UI" panose="020B0503020204020204" charset="-122"/>
              </a:rPr>
              <a:t>开发（兼测试）抽取可复用组件/脚本模板，提高项目开发效率，降低开发成本，同时促进知识的共享和复用。</a:t>
            </a:r>
            <a:endParaRPr lang="zh-CN" altLang="en-US" sz="1000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10" name="装饰  3"/>
          <p:cNvSpPr>
            <a:spLocks noGrp="1"/>
          </p:cNvSpPr>
          <p:nvPr>
            <p:ph type="body" idx="16399"/>
            <p:custDataLst>
              <p:tags r:id="rId10"/>
            </p:custDataLst>
          </p:nvPr>
        </p:nvSpPr>
        <p:spPr/>
        <p:txBody>
          <a:bodyPr/>
          <a:p>
            <a:r>
              <a:rPr lang="zh-CN" altLang="en-US">
                <a:latin typeface="Microsoft YaHei UI" panose="020B0503020204020204" charset="-122"/>
                <a:ea typeface="Microsoft YaHei UI" panose="020B0503020204020204" charset="-122"/>
              </a:rPr>
              <a:t> </a:t>
            </a:r>
            <a:endParaRPr lang="zh-CN" altLang="en-US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11" name="文本占位符 10"/>
          <p:cNvSpPr>
            <a:spLocks noGrp="1"/>
          </p:cNvSpPr>
          <p:nvPr>
            <p:ph type="body" idx="16390"/>
            <p:custDataLst>
              <p:tags r:id="rId11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11000"/>
              </a:lnSpc>
            </a:pPr>
            <a:r>
              <a:rPr lang="zh-CN" altLang="en-US" sz="1700">
                <a:latin typeface="Microsoft YaHei UI" panose="020B0503020204020204" charset="-122"/>
                <a:ea typeface="Microsoft YaHei UI" panose="020B0503020204020204" charset="-122"/>
              </a:rPr>
              <a:t>商务补充可对外表达内容</a:t>
            </a:r>
            <a:endParaRPr lang="zh-CN" altLang="en-US" sz="1700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12" name="文本占位符 11"/>
          <p:cNvSpPr>
            <a:spLocks noGrp="1"/>
          </p:cNvSpPr>
          <p:nvPr>
            <p:ph type="body" idx="16391"/>
            <p:custDataLst>
              <p:tags r:id="rId12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25000"/>
              </a:lnSpc>
            </a:pPr>
            <a:r>
              <a:rPr lang="zh-CN" altLang="en-US" sz="1000">
                <a:latin typeface="Microsoft YaHei UI" panose="020B0503020204020204" charset="-122"/>
                <a:ea typeface="Microsoft YaHei UI" panose="020B0503020204020204" charset="-122"/>
              </a:rPr>
              <a:t>商务补充可对外表达的内容，如价值点、收益数据等，为项目的宣传和推广提供素材，提升项目的影响力。</a:t>
            </a:r>
            <a:endParaRPr lang="zh-CN" altLang="en-US" sz="1000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13" name="装饰  6"/>
          <p:cNvSpPr>
            <a:spLocks noGrp="1"/>
          </p:cNvSpPr>
          <p:nvPr>
            <p:ph type="body" idx="16400"/>
            <p:custDataLst>
              <p:tags r:id="rId13"/>
            </p:custDataLst>
          </p:nvPr>
        </p:nvSpPr>
        <p:spPr/>
        <p:txBody>
          <a:bodyPr/>
          <a:p>
            <a:r>
              <a:rPr lang="zh-CN" altLang="en-US">
                <a:latin typeface="Microsoft YaHei UI" panose="020B0503020204020204" charset="-122"/>
                <a:ea typeface="Microsoft YaHei UI" panose="020B0503020204020204" charset="-122"/>
              </a:rPr>
              <a:t> </a:t>
            </a:r>
            <a:endParaRPr lang="zh-CN" altLang="en-US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14" name="文本占位符 13"/>
          <p:cNvSpPr>
            <a:spLocks noGrp="1"/>
          </p:cNvSpPr>
          <p:nvPr>
            <p:ph type="body" idx="16392"/>
            <p:custDataLst>
              <p:tags r:id="rId14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11000"/>
              </a:lnSpc>
            </a:pPr>
            <a:r>
              <a:rPr lang="zh-CN" altLang="en-US" sz="1700">
                <a:latin typeface="Microsoft YaHei UI" panose="020B0503020204020204" charset="-122"/>
                <a:ea typeface="Microsoft YaHei UI" panose="020B0503020204020204" charset="-122"/>
              </a:rPr>
              <a:t>项目经理审核并入库</a:t>
            </a:r>
            <a:endParaRPr lang="zh-CN" altLang="en-US" sz="1700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15" name="文本占位符 14"/>
          <p:cNvSpPr>
            <a:spLocks noGrp="1"/>
          </p:cNvSpPr>
          <p:nvPr>
            <p:ph type="body" idx="16393"/>
            <p:custDataLst>
              <p:tags r:id="rId15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25000"/>
              </a:lnSpc>
            </a:pPr>
            <a:r>
              <a:rPr lang="zh-CN" altLang="en-US" sz="1000">
                <a:latin typeface="Microsoft YaHei UI" panose="020B0503020204020204" charset="-122"/>
                <a:ea typeface="Microsoft YaHei UI" panose="020B0503020204020204" charset="-122"/>
              </a:rPr>
              <a:t>项目经理审核案例卡的完整性，将其存入知识库，便于后续查询和使用，同时推动项目经验的沉淀和积累。</a:t>
            </a:r>
            <a:endParaRPr lang="zh-CN" altLang="en-US" sz="1000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16" name="装饰  9"/>
          <p:cNvSpPr>
            <a:spLocks noGrp="1"/>
          </p:cNvSpPr>
          <p:nvPr>
            <p:ph type="body" idx="16401"/>
            <p:custDataLst>
              <p:tags r:id="rId16"/>
            </p:custDataLst>
          </p:nvPr>
        </p:nvSpPr>
        <p:spPr/>
        <p:txBody>
          <a:bodyPr/>
          <a:p>
            <a:r>
              <a:rPr lang="zh-CN" altLang="en-US">
                <a:latin typeface="Microsoft YaHei UI" panose="020B0503020204020204" charset="-122"/>
                <a:ea typeface="Microsoft YaHei UI" panose="020B0503020204020204" charset="-122"/>
              </a:rPr>
              <a:t> </a:t>
            </a:r>
            <a:endParaRPr lang="zh-CN" altLang="en-US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17" name="文本占位符 16"/>
          <p:cNvSpPr>
            <a:spLocks noGrp="1"/>
          </p:cNvSpPr>
          <p:nvPr>
            <p:ph type="body" idx="16394"/>
            <p:custDataLst>
              <p:tags r:id="rId17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11000"/>
              </a:lnSpc>
            </a:pPr>
            <a:r>
              <a:rPr lang="zh-CN" altLang="en-US" sz="1700">
                <a:latin typeface="Microsoft YaHei UI" panose="020B0503020204020204" charset="-122"/>
                <a:ea typeface="Microsoft YaHei UI" panose="020B0503020204020204" charset="-122"/>
              </a:rPr>
              <a:t>产出物</a:t>
            </a:r>
            <a:endParaRPr lang="zh-CN" altLang="en-US" sz="1700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18" name="文本占位符 17"/>
          <p:cNvSpPr>
            <a:spLocks noGrp="1"/>
          </p:cNvSpPr>
          <p:nvPr>
            <p:ph type="body" idx="16395"/>
            <p:custDataLst>
              <p:tags r:id="rId18"/>
            </p:custDataLst>
          </p:nvPr>
        </p:nvSpPr>
        <p:spPr/>
        <p:txBody>
          <a:bodyPr>
            <a:normAutofit fontScale="60000"/>
          </a:bodyPr>
          <a:p>
            <a:pPr algn="l">
              <a:lnSpc>
                <a:spcPct val="125000"/>
              </a:lnSpc>
            </a:pPr>
            <a:r>
              <a:rPr lang="zh-CN" altLang="en-US">
                <a:latin typeface="Microsoft YaHei UI" panose="020B0503020204020204" charset="-122"/>
                <a:ea typeface="Microsoft YaHei UI" panose="020B0503020204020204" charset="-122"/>
              </a:rPr>
              <a:t>此阶段产出《案例卡》《复用资产清单》《复盘报告》，《案例卡》总结项目经验，《复用资产清单》记录可复用的资源，《复盘报告》对项目进行全面复盘。</a:t>
            </a:r>
            <a:endParaRPr lang="zh-CN" altLang="en-US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</p:spTree>
    <p:custDataLst>
      <p:tags r:id="rId19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 idx="16388"/>
            <p:custDataLst>
              <p:tags r:id="rId1"/>
            </p:custDataLst>
          </p:nvPr>
        </p:nvSpPr>
        <p:spPr/>
        <p:txBody>
          <a:bodyPr>
            <a:normAutofit/>
          </a:bodyPr>
          <a:p>
            <a:r>
              <a:rPr lang="zh-CN" altLang="en-US">
                <a:latin typeface="Microsoft YaHei UI" panose="020B0503020204020204" charset="-122"/>
                <a:ea typeface="Microsoft YaHei UI" panose="020B0503020204020204" charset="-122"/>
              </a:rPr>
              <a:t>你要的核心：案例沉淀标准（统一模板）</a:t>
            </a:r>
            <a:endParaRPr lang="zh-CN" altLang="en-US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3" name="节编号 3"/>
          <p:cNvSpPr>
            <a:spLocks noGrp="1"/>
          </p:cNvSpPr>
          <p:nvPr>
            <p:ph type="body" sz="quarter" idx="16389"/>
            <p:custDataLst>
              <p:tags r:id="rId2"/>
            </p:custDataLst>
          </p:nvPr>
        </p:nvSpPr>
        <p:spPr/>
        <p:txBody>
          <a:bodyPr/>
          <a:p>
            <a:r>
              <a:rPr lang="en-US" altLang="en-US">
                <a:latin typeface="Microsoft YaHei UI" panose="020B0503020204020204" charset="-122"/>
                <a:ea typeface="Microsoft YaHei UI" panose="020B0503020204020204" charset="-122"/>
              </a:rPr>
              <a:t>03</a:t>
            </a:r>
            <a:endParaRPr lang="en-US" altLang="en-US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11000"/>
              </a:lnSpc>
            </a:pPr>
            <a:r>
              <a:rPr lang="zh-CN" altLang="en-US">
                <a:latin typeface="Microsoft YaHei UI" panose="020B0503020204020204" charset="-122"/>
                <a:ea typeface="Microsoft YaHei UI" panose="020B0503020204020204" charset="-122"/>
              </a:rPr>
              <a:t>建议每个项目至少沉淀2 - 3张“案例卡”</a:t>
            </a:r>
            <a:endParaRPr lang="zh-CN" altLang="en-US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pic>
        <p:nvPicPr>
          <p:cNvPr id="3" name="内容占位符 2" descr="2369565b-45d6-11f1-9b5c-4ae6436d7457"/>
          <p:cNvPicPr>
            <a:picLocks noChangeAspect="1"/>
          </p:cNvPicPr>
          <p:nvPr>
            <p:ph idx="16388"/>
            <p:custDataLst>
              <p:tags r:id="rId2"/>
            </p:custDataLst>
          </p:nvPr>
        </p:nvPicPr>
        <p:blipFill>
          <a:blip r:embed="rId3"/>
          <a:srcRect t="19554" b="19554"/>
          <a:stretch>
            <a:fillRect/>
          </a:stretch>
        </p:blipFill>
        <p:spPr>
          <a:xfrm>
            <a:off x="609600" y="3759200"/>
            <a:ext cx="10972800" cy="2489200"/>
          </a:xfrm>
          <a:custGeom>
            <a:avLst/>
            <a:gdLst>
              <a:gd name="connisteX0" fmla="*/ 0 w 10972800"/>
              <a:gd name="connsiteY0" fmla="*/ 203200 h 2489200"/>
              <a:gd name="connisteX1" fmla="*/ 203200 w 10972800"/>
              <a:gd name="connsiteY1" fmla="*/ 0 h 2489200"/>
              <a:gd name="connisteX2" fmla="*/ 10769600 w 10972800"/>
              <a:gd name="connsiteY2" fmla="*/ 0 h 2489200"/>
              <a:gd name="connisteX3" fmla="*/ 10972800 w 10972800"/>
              <a:gd name="connsiteY3" fmla="*/ 203200 h 2489200"/>
              <a:gd name="connisteX4" fmla="*/ 10972800 w 10972800"/>
              <a:gd name="connsiteY4" fmla="*/ 2286000 h 2489200"/>
              <a:gd name="connisteX5" fmla="*/ 10769600 w 10972800"/>
              <a:gd name="connsiteY5" fmla="*/ 2489200 h 2489200"/>
              <a:gd name="connisteX6" fmla="*/ 203200 w 10972800"/>
              <a:gd name="connsiteY6" fmla="*/ 2489200 h 2489200"/>
              <a:gd name="connisteX7" fmla="*/ 0 w 10972800"/>
              <a:gd name="connsiteY7" fmla="*/ 2286000 h 2489200"/>
              <a:gd name="connisteX8" fmla="*/ 0 w 10972800"/>
              <a:gd name="connsiteY8" fmla="*/ 203200 h 2489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0972800" h="24892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10769600" y="0"/>
                </a:lnTo>
                <a:cubicBezTo>
                  <a:pt x="10881824" y="0"/>
                  <a:pt x="10972800" y="90976"/>
                  <a:pt x="10972800" y="203200"/>
                </a:cubicBezTo>
                <a:lnTo>
                  <a:pt x="10972800" y="2286000"/>
                </a:lnTo>
                <a:cubicBezTo>
                  <a:pt x="10972800" y="2398224"/>
                  <a:pt x="10881824" y="2489200"/>
                  <a:pt x="10769600" y="2489200"/>
                </a:cubicBezTo>
                <a:lnTo>
                  <a:pt x="203200" y="2489200"/>
                </a:lnTo>
                <a:cubicBezTo>
                  <a:pt x="90976" y="2489200"/>
                  <a:pt x="0" y="2398224"/>
                  <a:pt x="0" y="2286000"/>
                </a:cubicBezTo>
                <a:lnTo>
                  <a:pt x="0" y="203200"/>
                </a:lnTo>
                <a:close/>
              </a:path>
            </a:pathLst>
          </a:custGeom>
        </p:spPr>
      </p:pic>
      <p:sp>
        <p:nvSpPr>
          <p:cNvPr id="4" name="装饰  7"/>
          <p:cNvSpPr>
            <a:spLocks noGrp="1"/>
          </p:cNvSpPr>
          <p:nvPr>
            <p:ph type="body" idx="16389"/>
            <p:custDataLst>
              <p:tags r:id="rId4"/>
            </p:custDataLst>
          </p:nvPr>
        </p:nvSpPr>
        <p:spPr/>
        <p:txBody>
          <a:bodyPr/>
          <a:p>
            <a:r>
              <a:rPr lang="zh-CN" altLang="en-US">
                <a:latin typeface="Microsoft YaHei UI" panose="020B0503020204020204" charset="-122"/>
                <a:ea typeface="Microsoft YaHei UI" panose="020B0503020204020204" charset="-122"/>
              </a:rPr>
              <a:t> </a:t>
            </a:r>
            <a:endParaRPr lang="zh-CN" altLang="en-US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idx="16386"/>
            <p:custDataLst>
              <p:tags r:id="rId5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11000"/>
              </a:lnSpc>
            </a:pPr>
            <a:r>
              <a:rPr lang="zh-CN" altLang="en-US">
                <a:latin typeface="Microsoft YaHei UI" panose="020B0503020204020204" charset="-122"/>
                <a:ea typeface="Microsoft YaHei UI" panose="020B0503020204020204" charset="-122"/>
              </a:rPr>
              <a:t>沉淀数量要求</a:t>
            </a:r>
            <a:endParaRPr lang="zh-CN" altLang="en-US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idx="16387"/>
            <p:custDataLst>
              <p:tags r:id="rId6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25000"/>
              </a:lnSpc>
            </a:pPr>
            <a:r>
              <a:rPr lang="zh-CN" altLang="en-US">
                <a:latin typeface="Microsoft YaHei UI" panose="020B0503020204020204" charset="-122"/>
                <a:ea typeface="Microsoft YaHei UI" panose="020B0503020204020204" charset="-122"/>
              </a:rPr>
              <a:t>为确保案例的有效积累和充分展示，建议每个影刀RPA项目至少沉淀2 - 3张“案例卡”，以全面呈现项目的特点、成果和经验，为后续项目提供参考。</a:t>
            </a:r>
            <a:endParaRPr lang="zh-CN" altLang="en-US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11000"/>
              </a:lnSpc>
            </a:pPr>
            <a:r>
              <a:rPr lang="zh-CN" altLang="en-US">
                <a:latin typeface="Microsoft YaHei UI" panose="020B0503020204020204" charset="-122"/>
                <a:ea typeface="Microsoft YaHei UI" panose="020B0503020204020204" charset="-122"/>
              </a:rPr>
              <a:t>《案例卡》字段（强制）</a:t>
            </a:r>
            <a:endParaRPr lang="zh-CN" altLang="en-US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3" name="装饰  6"/>
          <p:cNvSpPr>
            <a:spLocks noGrp="1"/>
          </p:cNvSpPr>
          <p:nvPr>
            <p:ph type="body" idx="16387"/>
            <p:custDataLst>
              <p:tags r:id="rId2"/>
            </p:custDataLst>
          </p:nvPr>
        </p:nvSpPr>
        <p:spPr/>
        <p:txBody>
          <a:bodyPr/>
          <a:p>
            <a:r>
              <a:rPr lang="zh-CN" altLang="en-US">
                <a:latin typeface="Microsoft YaHei UI" panose="020B0503020204020204" charset="-122"/>
                <a:ea typeface="Microsoft YaHei UI" panose="020B0503020204020204" charset="-122"/>
              </a:rPr>
              <a:t> </a:t>
            </a:r>
            <a:endParaRPr lang="zh-CN" altLang="en-US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idx="16386"/>
            <p:custDataLst>
              <p:tags r:id="rId3"/>
            </p:custDataLst>
          </p:nvPr>
        </p:nvSpPr>
        <p:spPr/>
        <p:txBody>
          <a:bodyPr>
            <a:normAutofit fontScale="25000"/>
          </a:bodyPr>
          <a:p>
            <a:pPr algn="l">
              <a:lnSpc>
                <a:spcPct val="125000"/>
              </a:lnSpc>
              <a:spcBef>
                <a:spcPct val="83000"/>
              </a:spcBef>
              <a:spcAft>
                <a:spcPct val="83000"/>
              </a:spcAft>
            </a:pPr>
            <a:r>
              <a:rPr lang="zh-CN" altLang="en-US" sz="2400">
                <a:latin typeface="Microsoft YaHei UI" panose="020B0503020204020204" charset="-122"/>
                <a:ea typeface="Microsoft YaHei UI" panose="020B0503020204020204" charset="-122"/>
              </a:rPr>
              <a:t>基本信息</a:t>
            </a:r>
            <a:endParaRPr lang="zh-CN" altLang="en-US" sz="2400">
              <a:latin typeface="Microsoft YaHei UI" panose="020B0503020204020204" charset="-122"/>
              <a:ea typeface="Microsoft YaHei UI" panose="020B0503020204020204" charset="-122"/>
            </a:endParaRPr>
          </a:p>
          <a:p>
            <a:pPr algn="l">
              <a:lnSpc>
                <a:spcPct val="125000"/>
              </a:lnSpc>
              <a:spcAft>
                <a:spcPct val="125000"/>
              </a:spcAft>
            </a:pPr>
            <a:r>
              <a:rPr lang="zh-CN" altLang="en-US">
                <a:latin typeface="Microsoft YaHei UI" panose="020B0503020204020204" charset="-122"/>
                <a:ea typeface="Microsoft YaHei UI" panose="020B0503020204020204" charset="-122"/>
              </a:rPr>
              <a:t>案例卡的基本信息字段需包含客户行业、场景名称、交付时间，这些信息能让使用者快速了解案例的背景、适用场景和完成时间，为案例的筛选和应用提供基础。</a:t>
            </a:r>
            <a:endParaRPr lang="zh-CN" altLang="en-US">
              <a:latin typeface="Microsoft YaHei UI" panose="020B0503020204020204" charset="-122"/>
              <a:ea typeface="Microsoft YaHei UI" panose="020B0503020204020204" charset="-122"/>
            </a:endParaRPr>
          </a:p>
          <a:p>
            <a:pPr algn="l">
              <a:lnSpc>
                <a:spcPct val="125000"/>
              </a:lnSpc>
              <a:spcBef>
                <a:spcPct val="83000"/>
              </a:spcBef>
              <a:spcAft>
                <a:spcPct val="83000"/>
              </a:spcAft>
            </a:pPr>
            <a:r>
              <a:rPr lang="zh-CN" altLang="en-US" sz="2400">
                <a:latin typeface="Microsoft YaHei UI" panose="020B0503020204020204" charset="-122"/>
                <a:ea typeface="Microsoft YaHei UI" panose="020B0503020204020204" charset="-122"/>
              </a:rPr>
              <a:t>场景痛点</a:t>
            </a:r>
            <a:endParaRPr lang="zh-CN" altLang="en-US" sz="2400">
              <a:latin typeface="Microsoft YaHei UI" panose="020B0503020204020204" charset="-122"/>
              <a:ea typeface="Microsoft YaHei UI" panose="020B0503020204020204" charset="-122"/>
            </a:endParaRPr>
          </a:p>
          <a:p>
            <a:pPr algn="l">
              <a:lnSpc>
                <a:spcPct val="125000"/>
              </a:lnSpc>
              <a:spcAft>
                <a:spcPct val="125000"/>
              </a:spcAft>
            </a:pPr>
            <a:r>
              <a:rPr lang="zh-CN" altLang="en-US">
                <a:latin typeface="Microsoft YaHei UI" panose="020B0503020204020204" charset="-122"/>
                <a:ea typeface="Microsoft YaHei UI" panose="020B0503020204020204" charset="-122"/>
              </a:rPr>
              <a:t>场景痛点字段要体现原流程的耗时、人力投入和错误率等情况，清晰展示项目实施前存在的问题，凸显RPA流程实施的必要性和价值。</a:t>
            </a:r>
            <a:endParaRPr lang="zh-CN" altLang="en-US">
              <a:latin typeface="Microsoft YaHei UI" panose="020B0503020204020204" charset="-122"/>
              <a:ea typeface="Microsoft YaHei UI" panose="020B0503020204020204" charset="-122"/>
            </a:endParaRPr>
          </a:p>
          <a:p>
            <a:pPr algn="l">
              <a:lnSpc>
                <a:spcPct val="125000"/>
              </a:lnSpc>
              <a:spcBef>
                <a:spcPct val="83000"/>
              </a:spcBef>
              <a:spcAft>
                <a:spcPct val="83000"/>
              </a:spcAft>
            </a:pPr>
            <a:r>
              <a:rPr lang="zh-CN" altLang="en-US" sz="2400">
                <a:latin typeface="Microsoft YaHei UI" panose="020B0503020204020204" charset="-122"/>
                <a:ea typeface="Microsoft YaHei UI" panose="020B0503020204020204" charset="-122"/>
              </a:rPr>
              <a:t>解决方案</a:t>
            </a:r>
            <a:endParaRPr lang="zh-CN" altLang="en-US" sz="2400">
              <a:latin typeface="Microsoft YaHei UI" panose="020B0503020204020204" charset="-122"/>
              <a:ea typeface="Microsoft YaHei UI" panose="020B0503020204020204" charset="-122"/>
            </a:endParaRPr>
          </a:p>
          <a:p>
            <a:pPr algn="l">
              <a:lnSpc>
                <a:spcPct val="125000"/>
              </a:lnSpc>
              <a:spcAft>
                <a:spcPct val="125000"/>
              </a:spcAft>
            </a:pPr>
            <a:r>
              <a:rPr lang="zh-CN" altLang="en-US">
                <a:latin typeface="Microsoft YaHei UI" panose="020B0503020204020204" charset="-122"/>
                <a:ea typeface="Microsoft YaHei UI" panose="020B0503020204020204" charset="-122"/>
              </a:rPr>
              <a:t>解决方案字段需对RPA流程进行3 - 6步的简述，详细说明如何通过RPA技术解决原流程中的痛点，为类似项目提供可借鉴的操作步骤。</a:t>
            </a:r>
            <a:endParaRPr lang="zh-CN" altLang="en-US">
              <a:latin typeface="Microsoft YaHei UI" panose="020B0503020204020204" charset="-122"/>
              <a:ea typeface="Microsoft YaHei UI" panose="020B0503020204020204" charset="-122"/>
            </a:endParaRPr>
          </a:p>
          <a:p>
            <a:pPr algn="l">
              <a:lnSpc>
                <a:spcPct val="125000"/>
              </a:lnSpc>
              <a:spcBef>
                <a:spcPct val="83000"/>
              </a:spcBef>
              <a:spcAft>
                <a:spcPct val="83000"/>
              </a:spcAft>
            </a:pPr>
            <a:r>
              <a:rPr lang="zh-CN" altLang="en-US" sz="2400">
                <a:latin typeface="Microsoft YaHei UI" panose="020B0503020204020204" charset="-122"/>
                <a:ea typeface="Microsoft YaHei UI" panose="020B0503020204020204" charset="-122"/>
              </a:rPr>
              <a:t>技术要点</a:t>
            </a:r>
            <a:endParaRPr lang="zh-CN" altLang="en-US" sz="2400">
              <a:latin typeface="Microsoft YaHei UI" panose="020B0503020204020204" charset="-122"/>
              <a:ea typeface="Microsoft YaHei UI" panose="020B0503020204020204" charset="-122"/>
            </a:endParaRPr>
          </a:p>
          <a:p>
            <a:pPr algn="l">
              <a:lnSpc>
                <a:spcPct val="125000"/>
              </a:lnSpc>
              <a:spcAft>
                <a:spcPct val="125000"/>
              </a:spcAft>
            </a:pPr>
            <a:r>
              <a:rPr lang="zh-CN" altLang="en-US">
                <a:latin typeface="Microsoft YaHei UI" panose="020B0503020204020204" charset="-122"/>
                <a:ea typeface="Microsoft YaHei UI" panose="020B0503020204020204" charset="-122"/>
              </a:rPr>
              <a:t>技术要点字段涵盖系统类型、登录方式、关键节点和异常处理等内容，帮助技术人员深入了解项目的技术实现细节，以便在其他项目中进行复用和优化。</a:t>
            </a:r>
            <a:endParaRPr lang="zh-CN" altLang="en-US">
              <a:latin typeface="Microsoft YaHei UI" panose="020B0503020204020204" charset="-122"/>
              <a:ea typeface="Microsoft YaHei UI" panose="020B0503020204020204" charset="-122"/>
            </a:endParaRPr>
          </a:p>
          <a:p>
            <a:pPr algn="l">
              <a:lnSpc>
                <a:spcPct val="125000"/>
              </a:lnSpc>
              <a:spcBef>
                <a:spcPct val="83000"/>
              </a:spcBef>
              <a:spcAft>
                <a:spcPct val="83000"/>
              </a:spcAft>
            </a:pPr>
            <a:r>
              <a:rPr lang="zh-CN" altLang="en-US" sz="2400">
                <a:latin typeface="Microsoft YaHei UI" panose="020B0503020204020204" charset="-122"/>
                <a:ea typeface="Microsoft YaHei UI" panose="020B0503020204020204" charset="-122"/>
              </a:rPr>
              <a:t>成果数据</a:t>
            </a:r>
            <a:endParaRPr lang="zh-CN" altLang="en-US" sz="2400">
              <a:latin typeface="Microsoft YaHei UI" panose="020B0503020204020204" charset="-122"/>
              <a:ea typeface="Microsoft YaHei UI" panose="020B0503020204020204" charset="-122"/>
            </a:endParaRPr>
          </a:p>
          <a:p>
            <a:pPr algn="l">
              <a:lnSpc>
                <a:spcPct val="125000"/>
              </a:lnSpc>
              <a:spcAft>
                <a:spcPct val="125000"/>
              </a:spcAft>
            </a:pPr>
            <a:r>
              <a:rPr lang="zh-CN" altLang="en-US">
                <a:latin typeface="Microsoft YaHei UI" panose="020B0503020204020204" charset="-122"/>
                <a:ea typeface="Microsoft YaHei UI" panose="020B0503020204020204" charset="-122"/>
              </a:rPr>
              <a:t>成果数据字段记录节省工时、效率提升、稳定运行周期等信息，直观展示RPA项目实施后的效果，为项目的评估和推广提供有力的数据支持。</a:t>
            </a:r>
            <a:endParaRPr lang="zh-CN" altLang="en-US">
              <a:latin typeface="Microsoft YaHei UI" panose="020B0503020204020204" charset="-122"/>
              <a:ea typeface="Microsoft YaHei UI" panose="020B0503020204020204" charset="-122"/>
            </a:endParaRPr>
          </a:p>
          <a:p>
            <a:pPr algn="l">
              <a:lnSpc>
                <a:spcPct val="125000"/>
              </a:lnSpc>
              <a:spcBef>
                <a:spcPct val="83000"/>
              </a:spcBef>
              <a:spcAft>
                <a:spcPct val="83000"/>
              </a:spcAft>
            </a:pPr>
            <a:r>
              <a:rPr lang="zh-CN" altLang="en-US" sz="2400">
                <a:latin typeface="Microsoft YaHei UI" panose="020B0503020204020204" charset="-122"/>
                <a:ea typeface="Microsoft YaHei UI" panose="020B0503020204020204" charset="-122"/>
              </a:rPr>
              <a:t>演示素材</a:t>
            </a:r>
            <a:endParaRPr lang="zh-CN" altLang="en-US" sz="2400">
              <a:latin typeface="Microsoft YaHei UI" panose="020B0503020204020204" charset="-122"/>
              <a:ea typeface="Microsoft YaHei UI" panose="020B0503020204020204" charset="-122"/>
            </a:endParaRPr>
          </a:p>
          <a:p>
            <a:pPr algn="l">
              <a:lnSpc>
                <a:spcPct val="125000"/>
              </a:lnSpc>
              <a:spcAft>
                <a:spcPct val="125000"/>
              </a:spcAft>
            </a:pPr>
            <a:r>
              <a:rPr lang="zh-CN" altLang="en-US">
                <a:latin typeface="Microsoft YaHei UI" panose="020B0503020204020204" charset="-122"/>
                <a:ea typeface="Microsoft YaHei UI" panose="020B0503020204020204" charset="-122"/>
              </a:rPr>
              <a:t>演示素材字段包含截图、短视频、流程图等，通过直观的视觉资料，更清晰地展示RPA流程的操作过程和效果，便于理解和沟通。</a:t>
            </a:r>
            <a:endParaRPr lang="zh-CN" altLang="en-US">
              <a:latin typeface="Microsoft YaHei UI" panose="020B0503020204020204" charset="-122"/>
              <a:ea typeface="Microsoft YaHei UI" panose="020B0503020204020204" charset="-122"/>
            </a:endParaRPr>
          </a:p>
          <a:p>
            <a:pPr algn="l">
              <a:lnSpc>
                <a:spcPct val="125000"/>
              </a:lnSpc>
              <a:spcBef>
                <a:spcPct val="83000"/>
              </a:spcBef>
              <a:spcAft>
                <a:spcPct val="83000"/>
              </a:spcAft>
            </a:pPr>
            <a:r>
              <a:rPr lang="zh-CN" altLang="en-US" sz="2400">
                <a:latin typeface="Microsoft YaHei UI" panose="020B0503020204020204" charset="-122"/>
                <a:ea typeface="Microsoft YaHei UI" panose="020B0503020204020204" charset="-122"/>
              </a:rPr>
              <a:t>可复用资产</a:t>
            </a:r>
            <a:endParaRPr lang="zh-CN" altLang="en-US" sz="2400">
              <a:latin typeface="Microsoft YaHei UI" panose="020B0503020204020204" charset="-122"/>
              <a:ea typeface="Microsoft YaHei UI" panose="020B0503020204020204" charset="-122"/>
            </a:endParaRPr>
          </a:p>
          <a:p>
            <a:pPr algn="l">
              <a:lnSpc>
                <a:spcPct val="125000"/>
              </a:lnSpc>
              <a:spcAft>
                <a:spcPct val="125000"/>
              </a:spcAft>
            </a:pPr>
            <a:r>
              <a:rPr lang="zh-CN" altLang="en-US">
                <a:latin typeface="Microsoft YaHei UI" panose="020B0503020204020204" charset="-122"/>
                <a:ea typeface="Microsoft YaHei UI" panose="020B0503020204020204" charset="-122"/>
              </a:rPr>
              <a:t>可复用资产字段列举脚本模块、配置模板、测试用例等，方便后续项目直接使用这些资产，提高开发效率，降低成本。</a:t>
            </a:r>
            <a:endParaRPr lang="zh-CN" altLang="en-US">
              <a:latin typeface="Microsoft YaHei UI" panose="020B0503020204020204" charset="-122"/>
              <a:ea typeface="Microsoft YaHei UI" panose="020B0503020204020204" charset="-122"/>
            </a:endParaRPr>
          </a:p>
          <a:p>
            <a:pPr algn="l">
              <a:lnSpc>
                <a:spcPct val="125000"/>
              </a:lnSpc>
              <a:spcBef>
                <a:spcPct val="83000"/>
              </a:spcBef>
              <a:spcAft>
                <a:spcPct val="83000"/>
              </a:spcAft>
            </a:pPr>
            <a:r>
              <a:rPr lang="zh-CN" altLang="en-US" sz="2400">
                <a:latin typeface="Microsoft YaHei UI" panose="020B0503020204020204" charset="-122"/>
                <a:ea typeface="Microsoft YaHei UI" panose="020B0503020204020204" charset="-122"/>
              </a:rPr>
              <a:t>风险与避坑</a:t>
            </a:r>
            <a:endParaRPr lang="zh-CN" altLang="en-US" sz="2400">
              <a:latin typeface="Microsoft YaHei UI" panose="020B0503020204020204" charset="-122"/>
              <a:ea typeface="Microsoft YaHei UI" panose="020B0503020204020204" charset="-122"/>
            </a:endParaRPr>
          </a:p>
          <a:p>
            <a:pPr algn="l">
              <a:lnSpc>
                <a:spcPct val="125000"/>
              </a:lnSpc>
              <a:spcAft>
                <a:spcPct val="125000"/>
              </a:spcAft>
            </a:pPr>
            <a:r>
              <a:rPr lang="zh-CN" altLang="en-US">
                <a:latin typeface="Microsoft YaHei UI" panose="020B0503020204020204" charset="-122"/>
                <a:ea typeface="Microsoft YaHei UI" panose="020B0503020204020204" charset="-122"/>
              </a:rPr>
              <a:t>风险与避坑字段总结实施中遇到的问题和处理策略，为其他项目提供经验教训，避免重复踩坑，提高项目实施的成功率。</a:t>
            </a:r>
            <a:endParaRPr lang="zh-CN" altLang="en-US">
              <a:latin typeface="Microsoft YaHei UI" panose="020B0503020204020204" charset="-122"/>
              <a:ea typeface="Microsoft YaHei UI" panose="020B0503020204020204" charset="-122"/>
            </a:endParaRPr>
          </a:p>
          <a:p>
            <a:pPr algn="l">
              <a:lnSpc>
                <a:spcPct val="125000"/>
              </a:lnSpc>
              <a:spcBef>
                <a:spcPct val="83000"/>
              </a:spcBef>
              <a:spcAft>
                <a:spcPct val="83000"/>
              </a:spcAft>
            </a:pPr>
            <a:r>
              <a:rPr lang="zh-CN" altLang="en-US" sz="2400">
                <a:latin typeface="Microsoft YaHei UI" panose="020B0503020204020204" charset="-122"/>
                <a:ea typeface="Microsoft YaHei UI" panose="020B0503020204020204" charset="-122"/>
              </a:rPr>
              <a:t>商务话术建议</a:t>
            </a:r>
            <a:endParaRPr lang="zh-CN" altLang="en-US" sz="2400">
              <a:latin typeface="Microsoft YaHei UI" panose="020B0503020204020204" charset="-122"/>
              <a:ea typeface="Microsoft YaHei UI" panose="020B0503020204020204" charset="-122"/>
            </a:endParaRPr>
          </a:p>
          <a:p>
            <a:pPr algn="l">
              <a:lnSpc>
                <a:spcPct val="125000"/>
              </a:lnSpc>
              <a:spcAft>
                <a:spcPct val="125000"/>
              </a:spcAft>
            </a:pPr>
            <a:r>
              <a:rPr lang="zh-CN" altLang="en-US">
                <a:latin typeface="Microsoft YaHei UI" panose="020B0503020204020204" charset="-122"/>
                <a:ea typeface="Microsoft YaHei UI" panose="020B0503020204020204" charset="-122"/>
              </a:rPr>
              <a:t>商务话术建议字段提供适合售前讲解的3句话，帮助商务人员在与客户沟通时，更准确、有效地传达项目的价值和优势，促进项目签约。</a:t>
            </a:r>
            <a:endParaRPr lang="zh-CN" altLang="en-US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 idx="16388"/>
            <p:custDataLst>
              <p:tags r:id="rId1"/>
            </p:custDataLst>
          </p:nvPr>
        </p:nvSpPr>
        <p:spPr/>
        <p:txBody>
          <a:bodyPr>
            <a:normAutofit/>
          </a:bodyPr>
          <a:p>
            <a:r>
              <a:rPr lang="zh-CN" altLang="en-US">
                <a:latin typeface="Microsoft YaHei UI" panose="020B0503020204020204" charset="-122"/>
                <a:ea typeface="Microsoft YaHei UI" panose="020B0503020204020204" charset="-122"/>
              </a:rPr>
              <a:t>执行机制（保证“有人做、持续做”）</a:t>
            </a:r>
            <a:endParaRPr lang="zh-CN" altLang="en-US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3" name="节编号 3"/>
          <p:cNvSpPr>
            <a:spLocks noGrp="1"/>
          </p:cNvSpPr>
          <p:nvPr>
            <p:ph type="body" sz="quarter" idx="16389"/>
            <p:custDataLst>
              <p:tags r:id="rId2"/>
            </p:custDataLst>
          </p:nvPr>
        </p:nvSpPr>
        <p:spPr/>
        <p:txBody>
          <a:bodyPr/>
          <a:p>
            <a:r>
              <a:rPr lang="en-US" altLang="en-US">
                <a:latin typeface="Microsoft YaHei UI" panose="020B0503020204020204" charset="-122"/>
                <a:ea typeface="Microsoft YaHei UI" panose="020B0503020204020204" charset="-122"/>
              </a:rPr>
              <a:t>04</a:t>
            </a:r>
            <a:endParaRPr lang="en-US" altLang="en-US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11000"/>
              </a:lnSpc>
            </a:pPr>
            <a:r>
              <a:rPr lang="zh-CN" altLang="en-US">
                <a:latin typeface="Microsoft YaHei UI" panose="020B0503020204020204" charset="-122"/>
                <a:ea typeface="Microsoft YaHei UI" panose="020B0503020204020204" charset="-122"/>
              </a:rPr>
              <a:t>机制建议（简单有效）</a:t>
            </a:r>
            <a:endParaRPr lang="zh-CN" altLang="en-US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3" name="装饰  6"/>
          <p:cNvSpPr>
            <a:spLocks noGrp="1"/>
          </p:cNvSpPr>
          <p:nvPr>
            <p:ph type="body" idx="16392"/>
            <p:custDataLst>
              <p:tags r:id="rId2"/>
            </p:custDataLst>
          </p:nvPr>
        </p:nvSpPr>
        <p:spPr/>
        <p:txBody>
          <a:bodyPr/>
          <a:p>
            <a:r>
              <a:rPr lang="zh-CN" altLang="en-US">
                <a:latin typeface="Microsoft YaHei UI" panose="020B0503020204020204" charset="-122"/>
                <a:ea typeface="Microsoft YaHei UI" panose="020B0503020204020204" charset="-122"/>
              </a:rPr>
              <a:t> </a:t>
            </a:r>
            <a:endParaRPr lang="zh-CN" altLang="en-US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idx="16386"/>
            <p:custDataLst>
              <p:tags r:id="rId3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11000"/>
              </a:lnSpc>
            </a:pPr>
            <a:r>
              <a:rPr lang="zh-CN" altLang="en-US">
                <a:latin typeface="Microsoft YaHei UI" panose="020B0503020204020204" charset="-122"/>
                <a:ea typeface="Microsoft YaHei UI" panose="020B0503020204020204" charset="-122"/>
              </a:rPr>
              <a:t>制定明确时间节点</a:t>
            </a:r>
            <a:endParaRPr lang="zh-CN" altLang="en-US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idx="16387"/>
            <p:custDataLst>
              <p:tags r:id="rId4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25000"/>
              </a:lnSpc>
            </a:pPr>
            <a:r>
              <a:rPr lang="zh-CN" altLang="en-US">
                <a:latin typeface="Microsoft YaHei UI" panose="020B0503020204020204" charset="-122"/>
                <a:ea typeface="Microsoft YaHei UI" panose="020B0503020204020204" charset="-122"/>
              </a:rPr>
              <a:t>为确保案例沉淀工作有序进行，需制定明确的时间节点。如规定项目验收后3个工作日内开发（兼测试）提交案例卡，项目经理24小时内审核，让各环节有清晰的时间指引。</a:t>
            </a:r>
            <a:endParaRPr lang="zh-CN" altLang="en-US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6" name="装饰  9"/>
          <p:cNvSpPr>
            <a:spLocks noGrp="1"/>
          </p:cNvSpPr>
          <p:nvPr>
            <p:ph type="body" idx="16393"/>
            <p:custDataLst>
              <p:tags r:id="rId5"/>
            </p:custDataLst>
          </p:nvPr>
        </p:nvSpPr>
        <p:spPr/>
        <p:txBody>
          <a:bodyPr/>
          <a:p>
            <a:r>
              <a:rPr lang="zh-CN" altLang="en-US">
                <a:latin typeface="Microsoft YaHei UI" panose="020B0503020204020204" charset="-122"/>
                <a:ea typeface="Microsoft YaHei UI" panose="020B0503020204020204" charset="-122"/>
              </a:rPr>
              <a:t> </a:t>
            </a:r>
            <a:endParaRPr lang="zh-CN" altLang="en-US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idx="16388"/>
            <p:custDataLst>
              <p:tags r:id="rId6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11000"/>
              </a:lnSpc>
            </a:pPr>
            <a:r>
              <a:rPr lang="zh-CN" altLang="en-US">
                <a:latin typeface="Microsoft YaHei UI" panose="020B0503020204020204" charset="-122"/>
                <a:ea typeface="Microsoft YaHei UI" panose="020B0503020204020204" charset="-122"/>
              </a:rPr>
              <a:t>规范案例库管理</a:t>
            </a:r>
            <a:endParaRPr lang="zh-CN" altLang="en-US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8" name="文本占位符 7"/>
          <p:cNvSpPr>
            <a:spLocks noGrp="1"/>
          </p:cNvSpPr>
          <p:nvPr>
            <p:ph type="body" idx="16389"/>
            <p:custDataLst>
              <p:tags r:id="rId7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25000"/>
              </a:lnSpc>
            </a:pPr>
            <a:r>
              <a:rPr lang="zh-CN" altLang="en-US">
                <a:latin typeface="Microsoft YaHei UI" panose="020B0503020204020204" charset="-122"/>
                <a:ea typeface="Microsoft YaHei UI" panose="020B0503020204020204" charset="-122"/>
              </a:rPr>
              <a:t>对案例库进行规范化管理，统一放在“案例库目录”，按行业 - 场景 - 年份命名。这样便于案例的有序存储和快速检索，提升复用效率。</a:t>
            </a:r>
            <a:endParaRPr lang="zh-CN" altLang="en-US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9" name="装饰  2"/>
          <p:cNvSpPr>
            <a:spLocks noGrp="1"/>
          </p:cNvSpPr>
          <p:nvPr>
            <p:ph type="body" idx="16394"/>
            <p:custDataLst>
              <p:tags r:id="rId8"/>
            </p:custDataLst>
          </p:nvPr>
        </p:nvSpPr>
        <p:spPr/>
        <p:txBody>
          <a:bodyPr/>
          <a:p>
            <a:r>
              <a:rPr lang="zh-CN" altLang="en-US">
                <a:latin typeface="Microsoft YaHei UI" panose="020B0503020204020204" charset="-122"/>
                <a:ea typeface="Microsoft YaHei UI" panose="020B0503020204020204" charset="-122"/>
              </a:rPr>
              <a:t> </a:t>
            </a:r>
            <a:endParaRPr lang="zh-CN" altLang="en-US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10" name="文本占位符 9"/>
          <p:cNvSpPr>
            <a:spLocks noGrp="1"/>
          </p:cNvSpPr>
          <p:nvPr>
            <p:ph type="body" idx="16390"/>
            <p:custDataLst>
              <p:tags r:id="rId9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11000"/>
              </a:lnSpc>
            </a:pPr>
            <a:r>
              <a:rPr lang="zh-CN" altLang="en-US">
                <a:latin typeface="Microsoft YaHei UI" panose="020B0503020204020204" charset="-122"/>
                <a:ea typeface="Microsoft YaHei UI" panose="020B0503020204020204" charset="-122"/>
              </a:rPr>
              <a:t>纳入考核指标</a:t>
            </a:r>
            <a:endParaRPr lang="zh-CN" altLang="en-US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11" name="文本占位符 10"/>
          <p:cNvSpPr>
            <a:spLocks noGrp="1"/>
          </p:cNvSpPr>
          <p:nvPr>
            <p:ph type="body" idx="16391"/>
            <p:custDataLst>
              <p:tags r:id="rId10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25000"/>
              </a:lnSpc>
            </a:pPr>
            <a:r>
              <a:rPr lang="zh-CN" altLang="en-US">
                <a:latin typeface="Microsoft YaHei UI" panose="020B0503020204020204" charset="-122"/>
                <a:ea typeface="Microsoft YaHei UI" panose="020B0503020204020204" charset="-122"/>
              </a:rPr>
              <a:t>把“案例沉淀完成率”纳入项目关闭标准，以此增强团队成员对案例沉淀工作的重视程度，保证案例沉淀工作能够持续、有效地开展。</a:t>
            </a:r>
            <a:endParaRPr lang="zh-CN" altLang="en-US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</p:spTree>
    <p:custDataLst>
      <p:tags r:id="rId11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>
            <a:normAutofit fontScale="90000"/>
          </a:bodyPr>
          <a:p>
            <a:pPr algn="l">
              <a:lnSpc>
                <a:spcPct val="111000"/>
              </a:lnSpc>
            </a:pPr>
            <a:r>
              <a:rPr lang="zh-CN" altLang="en-US" sz="3000">
                <a:latin typeface="Microsoft YaHei UI" panose="020B0503020204020204" charset="-122"/>
                <a:ea typeface="Microsoft YaHei UI" panose="020B0503020204020204" charset="-122"/>
              </a:rPr>
              <a:t>规定：每个项目验收后3个工作日内，开发（兼测试）必须提交案例卡</a:t>
            </a:r>
            <a:endParaRPr lang="zh-CN" altLang="en-US" sz="3000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pic>
        <p:nvPicPr>
          <p:cNvPr id="3" name="内容占位符 2" descr="209f0bda-45d6-11f1-a813-3e6c0ea56c17"/>
          <p:cNvPicPr>
            <a:picLocks noChangeAspect="1"/>
          </p:cNvPicPr>
          <p:nvPr>
            <p:ph idx="16388"/>
            <p:custDataLst>
              <p:tags r:id="rId2"/>
            </p:custDataLst>
          </p:nvPr>
        </p:nvPicPr>
        <p:blipFill>
          <a:blip r:embed="rId3"/>
          <a:srcRect l="10573" r="10573"/>
          <a:stretch>
            <a:fillRect/>
          </a:stretch>
        </p:blipFill>
        <p:spPr>
          <a:xfrm>
            <a:off x="609600" y="1524000"/>
            <a:ext cx="5588000" cy="4724400"/>
          </a:xfrm>
          <a:custGeom>
            <a:avLst/>
            <a:gdLst>
              <a:gd name="connisteX0" fmla="*/ 0 w 5588000"/>
              <a:gd name="connsiteY0" fmla="*/ 203200 h 4724400"/>
              <a:gd name="connisteX1" fmla="*/ 203200 w 5588000"/>
              <a:gd name="connsiteY1" fmla="*/ 0 h 4724400"/>
              <a:gd name="connisteX2" fmla="*/ 5384800 w 5588000"/>
              <a:gd name="connsiteY2" fmla="*/ 0 h 4724400"/>
              <a:gd name="connisteX3" fmla="*/ 5588000 w 5588000"/>
              <a:gd name="connsiteY3" fmla="*/ 203200 h 4724400"/>
              <a:gd name="connisteX4" fmla="*/ 5588000 w 5588000"/>
              <a:gd name="connsiteY4" fmla="*/ 4521200 h 4724400"/>
              <a:gd name="connisteX5" fmla="*/ 5384800 w 5588000"/>
              <a:gd name="connsiteY5" fmla="*/ 4724400 h 4724400"/>
              <a:gd name="connisteX6" fmla="*/ 203200 w 5588000"/>
              <a:gd name="connsiteY6" fmla="*/ 4724400 h 4724400"/>
              <a:gd name="connisteX7" fmla="*/ 0 w 5588000"/>
              <a:gd name="connsiteY7" fmla="*/ 4521200 h 4724400"/>
              <a:gd name="connisteX8" fmla="*/ 0 w 5588000"/>
              <a:gd name="connsiteY8" fmla="*/ 203200 h 472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588000" h="4724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384800" y="0"/>
                </a:lnTo>
                <a:cubicBezTo>
                  <a:pt x="5497024" y="0"/>
                  <a:pt x="5588000" y="90976"/>
                  <a:pt x="5588000" y="203200"/>
                </a:cubicBezTo>
                <a:lnTo>
                  <a:pt x="5588000" y="4521200"/>
                </a:lnTo>
                <a:cubicBezTo>
                  <a:pt x="5588000" y="4633424"/>
                  <a:pt x="5497024" y="4724400"/>
                  <a:pt x="5384800" y="4724400"/>
                </a:cubicBezTo>
                <a:lnTo>
                  <a:pt x="203200" y="4724400"/>
                </a:lnTo>
                <a:cubicBezTo>
                  <a:pt x="90976" y="4724400"/>
                  <a:pt x="0" y="4633424"/>
                  <a:pt x="0" y="4521200"/>
                </a:cubicBezTo>
                <a:lnTo>
                  <a:pt x="0" y="203200"/>
                </a:lnTo>
                <a:close/>
              </a:path>
            </a:pathLst>
          </a:custGeom>
        </p:spPr>
      </p:pic>
      <p:sp>
        <p:nvSpPr>
          <p:cNvPr id="4" name="文本占位符 3"/>
          <p:cNvSpPr>
            <a:spLocks noGrp="1"/>
          </p:cNvSpPr>
          <p:nvPr>
            <p:ph type="body" idx="16386"/>
            <p:custDataLst>
              <p:tags r:id="rId4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11000"/>
              </a:lnSpc>
            </a:pPr>
            <a:r>
              <a:rPr lang="zh-CN" altLang="en-US">
                <a:latin typeface="Microsoft YaHei UI" panose="020B0503020204020204" charset="-122"/>
                <a:ea typeface="Microsoft YaHei UI" panose="020B0503020204020204" charset="-122"/>
              </a:rPr>
              <a:t>提交案例卡</a:t>
            </a:r>
            <a:endParaRPr lang="zh-CN" altLang="en-US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idx="16387"/>
            <p:custDataLst>
              <p:tags r:id="rId5"/>
            </p:custDataLst>
          </p:nvPr>
        </p:nvSpPr>
        <p:spPr/>
        <p:txBody>
          <a:bodyPr>
            <a:normAutofit fontScale="70000"/>
          </a:bodyPr>
          <a:p>
            <a:pPr algn="l">
              <a:lnSpc>
                <a:spcPct val="125000"/>
              </a:lnSpc>
            </a:pPr>
            <a:r>
              <a:rPr lang="zh-CN" altLang="en-US">
                <a:latin typeface="Microsoft YaHei UI" panose="020B0503020204020204" charset="-122"/>
                <a:ea typeface="Microsoft YaHei UI" panose="020B0503020204020204" charset="-122"/>
              </a:rPr>
              <a:t>在每个项目验收后的3个工作日内，开发（兼测试）人员需承担起责任，提交案例卡。这是案例沉淀工作的关键环节，能及时记录项目经验和成果。</a:t>
            </a:r>
            <a:endParaRPr lang="zh-CN" altLang="en-US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</p:spTree>
    <p:custDataLst>
      <p:tags r:id="rId6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11000"/>
              </a:lnSpc>
            </a:pPr>
            <a:r>
              <a:rPr lang="zh-CN" altLang="en-US">
                <a:latin typeface="Microsoft YaHei UI" panose="020B0503020204020204" charset="-122"/>
                <a:ea typeface="Microsoft YaHei UI" panose="020B0503020204020204" charset="-122"/>
              </a:rPr>
              <a:t>审核：项目经理24小时内审核完整性</a:t>
            </a:r>
            <a:endParaRPr lang="zh-CN" altLang="en-US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pic>
        <p:nvPicPr>
          <p:cNvPr id="3" name="内容占位符 2" descr="2383f579-45d6-11f1-a813-3e6c0ea56c17"/>
          <p:cNvPicPr>
            <a:picLocks noChangeAspect="1"/>
          </p:cNvPicPr>
          <p:nvPr>
            <p:ph idx="16388"/>
            <p:custDataLst>
              <p:tags r:id="rId2"/>
            </p:custDataLst>
          </p:nvPr>
        </p:nvPicPr>
        <p:blipFill>
          <a:blip r:embed="rId3"/>
          <a:srcRect l="97" r="97"/>
          <a:stretch>
            <a:fillRect/>
          </a:stretch>
        </p:blipFill>
        <p:spPr>
          <a:xfrm>
            <a:off x="609600" y="1524000"/>
            <a:ext cx="6934200" cy="4724400"/>
          </a:xfrm>
          <a:custGeom>
            <a:avLst/>
            <a:gdLst>
              <a:gd name="connisteX0" fmla="*/ 0 w 6934200"/>
              <a:gd name="connsiteY0" fmla="*/ 203200 h 4724400"/>
              <a:gd name="connisteX1" fmla="*/ 203200 w 6934200"/>
              <a:gd name="connsiteY1" fmla="*/ 0 h 4724400"/>
              <a:gd name="connisteX2" fmla="*/ 6934200 w 6934200"/>
              <a:gd name="connsiteY2" fmla="*/ 0 h 4724400"/>
              <a:gd name="connisteX3" fmla="*/ 6934200 w 6934200"/>
              <a:gd name="connsiteY3" fmla="*/ 4724400 h 4724400"/>
              <a:gd name="connisteX4" fmla="*/ 203200 w 6934200"/>
              <a:gd name="connsiteY4" fmla="*/ 4724400 h 4724400"/>
              <a:gd name="connisteX5" fmla="*/ 0 w 6934200"/>
              <a:gd name="connsiteY5" fmla="*/ 4521200 h 4724400"/>
              <a:gd name="connisteX6" fmla="*/ 0 w 6934200"/>
              <a:gd name="connsiteY6" fmla="*/ 203200 h 472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6934200" h="4724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6934200" y="0"/>
                </a:lnTo>
                <a:lnTo>
                  <a:pt x="6934200" y="4724400"/>
                </a:lnTo>
                <a:lnTo>
                  <a:pt x="203200" y="4724400"/>
                </a:lnTo>
                <a:cubicBezTo>
                  <a:pt x="90976" y="4724400"/>
                  <a:pt x="0" y="4633424"/>
                  <a:pt x="0" y="4521200"/>
                </a:cubicBezTo>
                <a:lnTo>
                  <a:pt x="0" y="203200"/>
                </a:lnTo>
                <a:close/>
              </a:path>
            </a:pathLst>
          </a:custGeom>
        </p:spPr>
      </p:pic>
      <p:sp>
        <p:nvSpPr>
          <p:cNvPr id="4" name="装饰  7"/>
          <p:cNvSpPr>
            <a:spLocks noGrp="1"/>
          </p:cNvSpPr>
          <p:nvPr>
            <p:ph type="body" idx="16389"/>
            <p:custDataLst>
              <p:tags r:id="rId4"/>
            </p:custDataLst>
          </p:nvPr>
        </p:nvSpPr>
        <p:spPr/>
        <p:txBody>
          <a:bodyPr/>
          <a:p>
            <a:r>
              <a:rPr lang="zh-CN" altLang="en-US">
                <a:latin typeface="Microsoft YaHei UI" panose="020B0503020204020204" charset="-122"/>
                <a:ea typeface="Microsoft YaHei UI" panose="020B0503020204020204" charset="-122"/>
              </a:rPr>
              <a:t> </a:t>
            </a:r>
            <a:endParaRPr lang="zh-CN" altLang="en-US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idx="16386"/>
            <p:custDataLst>
              <p:tags r:id="rId5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11000"/>
              </a:lnSpc>
            </a:pPr>
            <a:r>
              <a:rPr lang="zh-CN" altLang="en-US">
                <a:latin typeface="Microsoft YaHei UI" panose="020B0503020204020204" charset="-122"/>
                <a:ea typeface="Microsoft YaHei UI" panose="020B0503020204020204" charset="-122"/>
              </a:rPr>
              <a:t>审核案例卡完整性</a:t>
            </a:r>
            <a:endParaRPr lang="zh-CN" altLang="en-US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idx="16387"/>
            <p:custDataLst>
              <p:tags r:id="rId6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25000"/>
              </a:lnSpc>
            </a:pPr>
            <a:r>
              <a:rPr lang="zh-CN" altLang="en-US">
                <a:latin typeface="Microsoft YaHei UI" panose="020B0503020204020204" charset="-122"/>
                <a:ea typeface="Microsoft YaHei UI" panose="020B0503020204020204" charset="-122"/>
              </a:rPr>
              <a:t>项目经理需在24小时内对开发（兼测试）提交的案例卡进行完整性审核。通过严格审核，确保案例卡内容准确、全面，为后续入库和复用提供可靠基础。</a:t>
            </a:r>
            <a:endParaRPr lang="zh-CN" altLang="en-US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副标题 1"/>
          <p:cNvSpPr>
            <a:spLocks noGrp="1"/>
          </p:cNvSpPr>
          <p:nvPr>
            <p:ph type="subTitle" idx="16386"/>
            <p:custDataLst>
              <p:tags r:id="rId1"/>
            </p:custDataLst>
          </p:nvPr>
        </p:nvSpPr>
        <p:spPr/>
        <p:txBody>
          <a:bodyPr/>
          <a:p>
            <a:pPr algn="ctr">
              <a:lnSpc>
                <a:spcPct val="125000"/>
              </a:lnSpc>
            </a:pPr>
            <a:r>
              <a:rPr lang="zh-CN" altLang="en-US">
                <a:latin typeface="Microsoft YaHei UI" panose="020B0503020204020204" charset="-122"/>
                <a:ea typeface="Microsoft YaHei UI" panose="020B0503020204020204" charset="-122"/>
              </a:rPr>
              <a:t>CONTENTS</a:t>
            </a:r>
            <a:endParaRPr lang="zh-CN" altLang="en-US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ctrTitle" idx="16385"/>
            <p:custDataLst>
              <p:tags r:id="rId2"/>
            </p:custDataLst>
          </p:nvPr>
        </p:nvSpPr>
        <p:spPr/>
        <p:txBody>
          <a:bodyPr>
            <a:normAutofit fontScale="90000"/>
          </a:bodyPr>
          <a:p>
            <a:pPr algn="ctr">
              <a:lnSpc>
                <a:spcPct val="104000"/>
              </a:lnSpc>
            </a:pPr>
            <a:r>
              <a:rPr lang="zh-CN" altLang="en-US">
                <a:latin typeface="Microsoft YaHei UI" panose="020B0503020204020204" charset="-122"/>
                <a:ea typeface="Microsoft YaHei UI" panose="020B0503020204020204" charset="-122"/>
              </a:rPr>
              <a:t>目录</a:t>
            </a:r>
            <a:endParaRPr lang="zh-CN" altLang="en-US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idx="16388"/>
            <p:custDataLst>
              <p:tags r:id="rId3"/>
            </p:custDataLst>
          </p:nvPr>
        </p:nvSpPr>
        <p:spPr/>
        <p:txBody>
          <a:bodyPr/>
          <a:p>
            <a:pPr algn="ctr">
              <a:lnSpc>
                <a:spcPct val="109000"/>
              </a:lnSpc>
            </a:pPr>
            <a:r>
              <a:rPr lang="en-US" altLang="en-US">
                <a:latin typeface="Microsoft YaHei UI" panose="020B0503020204020204" charset="-122"/>
                <a:ea typeface="Microsoft YaHei UI" panose="020B0503020204020204" charset="-122"/>
              </a:rPr>
              <a:t>01</a:t>
            </a:r>
            <a:endParaRPr lang="en-US" altLang="en-US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5" name="装饰  8"/>
          <p:cNvSpPr>
            <a:spLocks noGrp="1"/>
          </p:cNvSpPr>
          <p:nvPr>
            <p:ph type="body" idx="16397"/>
            <p:custDataLst>
              <p:tags r:id="rId4"/>
            </p:custDataLst>
          </p:nvPr>
        </p:nvSpPr>
        <p:spPr/>
        <p:txBody>
          <a:bodyPr/>
          <a:p>
            <a:r>
              <a:rPr lang="zh-CN" altLang="en-US">
                <a:latin typeface="Microsoft YaHei UI" panose="020B0503020204020204" charset="-122"/>
                <a:ea typeface="Microsoft YaHei UI" panose="020B0503020204020204" charset="-122"/>
              </a:rPr>
              <a:t> </a:t>
            </a:r>
            <a:endParaRPr lang="zh-CN" altLang="en-US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idx="16387"/>
            <p:custDataLst>
              <p:tags r:id="rId5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18000"/>
              </a:lnSpc>
            </a:pPr>
            <a:r>
              <a:rPr lang="zh-CN" altLang="en-US" sz="1700">
                <a:latin typeface="Microsoft YaHei UI" panose="020B0503020204020204" charset="-122"/>
                <a:ea typeface="Microsoft YaHei UI" panose="020B0503020204020204" charset="-122"/>
              </a:rPr>
              <a:t>按角色拆解项目事项（影刀RPA项目）</a:t>
            </a:r>
            <a:endParaRPr lang="zh-CN" altLang="en-US" sz="1700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idx="16390"/>
            <p:custDataLst>
              <p:tags r:id="rId6"/>
            </p:custDataLst>
          </p:nvPr>
        </p:nvSpPr>
        <p:spPr/>
        <p:txBody>
          <a:bodyPr/>
          <a:p>
            <a:pPr algn="ctr">
              <a:lnSpc>
                <a:spcPct val="109000"/>
              </a:lnSpc>
            </a:pPr>
            <a:r>
              <a:rPr lang="en-US" altLang="en-US">
                <a:latin typeface="Microsoft YaHei UI" panose="020B0503020204020204" charset="-122"/>
                <a:ea typeface="Microsoft YaHei UI" panose="020B0503020204020204" charset="-122"/>
              </a:rPr>
              <a:t>02</a:t>
            </a:r>
            <a:endParaRPr lang="en-US" altLang="en-US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8" name="装饰  1"/>
          <p:cNvSpPr>
            <a:spLocks noGrp="1"/>
          </p:cNvSpPr>
          <p:nvPr>
            <p:ph type="body" idx="16398"/>
            <p:custDataLst>
              <p:tags r:id="rId7"/>
            </p:custDataLst>
          </p:nvPr>
        </p:nvSpPr>
        <p:spPr/>
        <p:txBody>
          <a:bodyPr/>
          <a:p>
            <a:r>
              <a:rPr lang="zh-CN" altLang="en-US">
                <a:latin typeface="Microsoft YaHei UI" panose="020B0503020204020204" charset="-122"/>
                <a:ea typeface="Microsoft YaHei UI" panose="020B0503020204020204" charset="-122"/>
              </a:rPr>
              <a:t> </a:t>
            </a:r>
            <a:endParaRPr lang="zh-CN" altLang="en-US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9" name="文本占位符 8"/>
          <p:cNvSpPr>
            <a:spLocks noGrp="1"/>
          </p:cNvSpPr>
          <p:nvPr>
            <p:ph type="body" idx="16389"/>
            <p:custDataLst>
              <p:tags r:id="rId8"/>
            </p:custDataLst>
          </p:nvPr>
        </p:nvSpPr>
        <p:spPr/>
        <p:txBody>
          <a:bodyPr>
            <a:normAutofit fontScale="70000"/>
          </a:bodyPr>
          <a:p>
            <a:pPr algn="l">
              <a:lnSpc>
                <a:spcPct val="118000"/>
              </a:lnSpc>
            </a:pPr>
            <a:r>
              <a:rPr lang="zh-CN" altLang="en-US">
                <a:latin typeface="Microsoft YaHei UI" panose="020B0503020204020204" charset="-122"/>
                <a:ea typeface="Microsoft YaHei UI" panose="020B0503020204020204" charset="-122"/>
              </a:rPr>
              <a:t>项目阶段 × 角色事项清单（可直接做成SOP）</a:t>
            </a:r>
            <a:endParaRPr lang="zh-CN" altLang="en-US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10" name="文本占位符 9"/>
          <p:cNvSpPr>
            <a:spLocks noGrp="1"/>
          </p:cNvSpPr>
          <p:nvPr>
            <p:ph type="body" idx="16392"/>
            <p:custDataLst>
              <p:tags r:id="rId9"/>
            </p:custDataLst>
          </p:nvPr>
        </p:nvSpPr>
        <p:spPr/>
        <p:txBody>
          <a:bodyPr/>
          <a:p>
            <a:pPr algn="ctr">
              <a:lnSpc>
                <a:spcPct val="109000"/>
              </a:lnSpc>
            </a:pPr>
            <a:r>
              <a:rPr lang="en-US" altLang="en-US">
                <a:latin typeface="Microsoft YaHei UI" panose="020B0503020204020204" charset="-122"/>
                <a:ea typeface="Microsoft YaHei UI" panose="020B0503020204020204" charset="-122"/>
              </a:rPr>
              <a:t>03</a:t>
            </a:r>
            <a:endParaRPr lang="en-US" altLang="en-US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11" name="装饰  4"/>
          <p:cNvSpPr>
            <a:spLocks noGrp="1"/>
          </p:cNvSpPr>
          <p:nvPr>
            <p:ph type="body" idx="16399"/>
            <p:custDataLst>
              <p:tags r:id="rId10"/>
            </p:custDataLst>
          </p:nvPr>
        </p:nvSpPr>
        <p:spPr/>
        <p:txBody>
          <a:bodyPr/>
          <a:p>
            <a:r>
              <a:rPr lang="zh-CN" altLang="en-US">
                <a:latin typeface="Microsoft YaHei UI" panose="020B0503020204020204" charset="-122"/>
                <a:ea typeface="Microsoft YaHei UI" panose="020B0503020204020204" charset="-122"/>
              </a:rPr>
              <a:t> </a:t>
            </a:r>
            <a:endParaRPr lang="zh-CN" altLang="en-US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12" name="文本占位符 11"/>
          <p:cNvSpPr>
            <a:spLocks noGrp="1"/>
          </p:cNvSpPr>
          <p:nvPr>
            <p:ph type="body" idx="16391"/>
            <p:custDataLst>
              <p:tags r:id="rId11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18000"/>
              </a:lnSpc>
            </a:pPr>
            <a:r>
              <a:rPr lang="zh-CN" altLang="en-US" sz="1700">
                <a:latin typeface="Microsoft YaHei UI" panose="020B0503020204020204" charset="-122"/>
                <a:ea typeface="Microsoft YaHei UI" panose="020B0503020204020204" charset="-122"/>
              </a:rPr>
              <a:t>你要的核心：案例沉淀标准（统一模板）</a:t>
            </a:r>
            <a:endParaRPr lang="zh-CN" altLang="en-US" sz="1700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13" name="文本占位符 12"/>
          <p:cNvSpPr>
            <a:spLocks noGrp="1"/>
          </p:cNvSpPr>
          <p:nvPr>
            <p:ph type="body" idx="16394"/>
            <p:custDataLst>
              <p:tags r:id="rId12"/>
            </p:custDataLst>
          </p:nvPr>
        </p:nvSpPr>
        <p:spPr/>
        <p:txBody>
          <a:bodyPr/>
          <a:p>
            <a:pPr algn="ctr">
              <a:lnSpc>
                <a:spcPct val="109000"/>
              </a:lnSpc>
            </a:pPr>
            <a:r>
              <a:rPr lang="en-US" altLang="en-US">
                <a:latin typeface="Microsoft YaHei UI" panose="020B0503020204020204" charset="-122"/>
                <a:ea typeface="Microsoft YaHei UI" panose="020B0503020204020204" charset="-122"/>
              </a:rPr>
              <a:t>04</a:t>
            </a:r>
            <a:endParaRPr lang="en-US" altLang="en-US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14" name="装饰  7"/>
          <p:cNvSpPr>
            <a:spLocks noGrp="1"/>
          </p:cNvSpPr>
          <p:nvPr>
            <p:ph type="body" idx="16400"/>
            <p:custDataLst>
              <p:tags r:id="rId13"/>
            </p:custDataLst>
          </p:nvPr>
        </p:nvSpPr>
        <p:spPr/>
        <p:txBody>
          <a:bodyPr/>
          <a:p>
            <a:r>
              <a:rPr lang="zh-CN" altLang="en-US">
                <a:latin typeface="Microsoft YaHei UI" panose="020B0503020204020204" charset="-122"/>
                <a:ea typeface="Microsoft YaHei UI" panose="020B0503020204020204" charset="-122"/>
              </a:rPr>
              <a:t> </a:t>
            </a:r>
            <a:endParaRPr lang="zh-CN" altLang="en-US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15" name="文本占位符 14"/>
          <p:cNvSpPr>
            <a:spLocks noGrp="1"/>
          </p:cNvSpPr>
          <p:nvPr>
            <p:ph type="body" idx="16393"/>
            <p:custDataLst>
              <p:tags r:id="rId14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18000"/>
              </a:lnSpc>
            </a:pPr>
            <a:r>
              <a:rPr lang="zh-CN" altLang="en-US" sz="1700">
                <a:latin typeface="Microsoft YaHei UI" panose="020B0503020204020204" charset="-122"/>
                <a:ea typeface="Microsoft YaHei UI" panose="020B0503020204020204" charset="-122"/>
              </a:rPr>
              <a:t>执行机制（保证“有人做、持续做”）</a:t>
            </a:r>
            <a:endParaRPr lang="zh-CN" altLang="en-US" sz="1700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16" name="文本占位符 15"/>
          <p:cNvSpPr>
            <a:spLocks noGrp="1"/>
          </p:cNvSpPr>
          <p:nvPr>
            <p:ph type="body" idx="16396"/>
            <p:custDataLst>
              <p:tags r:id="rId15"/>
            </p:custDataLst>
          </p:nvPr>
        </p:nvSpPr>
        <p:spPr/>
        <p:txBody>
          <a:bodyPr/>
          <a:p>
            <a:pPr algn="ctr">
              <a:lnSpc>
                <a:spcPct val="109000"/>
              </a:lnSpc>
            </a:pPr>
            <a:r>
              <a:rPr lang="en-US" altLang="en-US">
                <a:latin typeface="Microsoft YaHei UI" panose="020B0503020204020204" charset="-122"/>
                <a:ea typeface="Microsoft YaHei UI" panose="020B0503020204020204" charset="-122"/>
              </a:rPr>
              <a:t>05</a:t>
            </a:r>
            <a:endParaRPr lang="en-US" altLang="en-US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17" name="装饰  0"/>
          <p:cNvSpPr>
            <a:spLocks noGrp="1"/>
          </p:cNvSpPr>
          <p:nvPr>
            <p:ph type="body" idx="16401"/>
            <p:custDataLst>
              <p:tags r:id="rId16"/>
            </p:custDataLst>
          </p:nvPr>
        </p:nvSpPr>
        <p:spPr/>
        <p:txBody>
          <a:bodyPr/>
          <a:p>
            <a:r>
              <a:rPr lang="zh-CN" altLang="en-US">
                <a:latin typeface="Microsoft YaHei UI" panose="020B0503020204020204" charset="-122"/>
                <a:ea typeface="Microsoft YaHei UI" panose="020B0503020204020204" charset="-122"/>
              </a:rPr>
              <a:t> </a:t>
            </a:r>
            <a:endParaRPr lang="zh-CN" altLang="en-US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18" name="文本占位符 17"/>
          <p:cNvSpPr>
            <a:spLocks noGrp="1"/>
          </p:cNvSpPr>
          <p:nvPr>
            <p:ph type="body" idx="16395"/>
            <p:custDataLst>
              <p:tags r:id="rId17"/>
            </p:custDataLst>
          </p:nvPr>
        </p:nvSpPr>
        <p:spPr/>
        <p:txBody>
          <a:bodyPr>
            <a:normAutofit fontScale="70000"/>
          </a:bodyPr>
          <a:p>
            <a:pPr algn="l">
              <a:lnSpc>
                <a:spcPct val="118000"/>
              </a:lnSpc>
            </a:pPr>
            <a:r>
              <a:rPr lang="zh-CN" altLang="en-US">
                <a:latin typeface="Microsoft YaHei UI" panose="020B0503020204020204" charset="-122"/>
                <a:ea typeface="Microsoft YaHei UI" panose="020B0503020204020204" charset="-122"/>
              </a:rPr>
              <a:t>给你一个可直接宣布的团队规范（可原文发群）</a:t>
            </a:r>
            <a:endParaRPr lang="zh-CN" altLang="en-US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</p:spTree>
    <p:custDataLst>
      <p:tags r:id="rId18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" name="标题 7"/>
          <p:cNvSpPr>
            <a:spLocks noGrp="1"/>
          </p:cNvSpPr>
          <p:nvPr>
            <p:ph type="title" idx="10"/>
            <p:custDataLst>
              <p:tags r:id="rId1"/>
            </p:custDataLst>
          </p:nvPr>
        </p:nvSpPr>
        <p:spPr/>
        <p:txBody>
          <a:bodyPr>
            <a:normAutofit/>
          </a:bodyPr>
          <a:p>
            <a:r>
              <a:rPr lang="zh-CN" altLang="en-US" sz="2100">
                <a:latin typeface="+mj-lt"/>
                <a:ea typeface="+mj-ea"/>
              </a:rPr>
              <a:t>入库：统一放在“案例库目录”，按行业 - 场景 - 年份命名</a:t>
            </a:r>
            <a:endParaRPr lang="zh-CN" altLang="en-US" sz="2100">
              <a:latin typeface="+mj-lt"/>
              <a:ea typeface="+mj-ea"/>
            </a:endParaRPr>
          </a:p>
        </p:txBody>
      </p:sp>
      <p:pic>
        <p:nvPicPr>
          <p:cNvPr id="18" name="图片占位符 17" descr="default_6_img"/>
          <p:cNvPicPr>
            <a:picLocks noChangeAspect="1"/>
          </p:cNvPicPr>
          <p:nvPr>
            <p:ph type="pic" idx="12"/>
            <p:custDataLst>
              <p:tags r:id="rId2"/>
            </p:custDataLst>
          </p:nvPr>
        </p:nvPicPr>
        <p:blipFill>
          <a:blip r:embed="rId3"/>
          <a:srcRect l="31757" r="31757"/>
          <a:stretch>
            <a:fillRect/>
          </a:stretch>
        </p:blipFill>
        <p:spPr>
          <a:xfrm>
            <a:off x="7924800" y="608965"/>
            <a:ext cx="3657600" cy="5638800"/>
          </a:xfrm>
          <a:custGeom>
            <a:avLst/>
            <a:gdLst>
              <a:gd name="sw" fmla="*/ 1 w 5760"/>
              <a:gd name="sh" fmla="*/ 1 h 8880"/>
              <a:gd name="mins" fmla="min sw sh"/>
              <a:gd name="dsw" fmla="+- 0 sw mins"/>
              <a:gd name="dsh" fmla="+- 0 sh mins"/>
              <a:gd name="p0x0" fmla="*/ 319 w 5760"/>
              <a:gd name="p0y0" fmla="*/ 0 h 8880"/>
              <a:gd name="p0x1" fmla="*/ 5440 w 5760"/>
              <a:gd name="p0y1" fmla="*/ 0 h 8880"/>
              <a:gd name="p0x2" fmla="*/ 5616 w 5760"/>
              <a:gd name="p0y2" fmla="*/ 0 h 8880"/>
              <a:gd name="p0x3" fmla="*/ 5760 w 5760"/>
              <a:gd name="p0y3" fmla="*/ 143 h 8880"/>
              <a:gd name="p0x4" fmla="*/ 5760 w 5760"/>
              <a:gd name="p0y4" fmla="*/ 319 h 8880"/>
              <a:gd name="p0x5" fmla="*/ 5760 w 5760"/>
              <a:gd name="p0y5" fmla="*/ 8560 h 8880"/>
              <a:gd name="p0x6" fmla="*/ 5760 w 5760"/>
              <a:gd name="p0y6" fmla="*/ 8736 h 8880"/>
              <a:gd name="p0x7" fmla="*/ 5616 w 5760"/>
              <a:gd name="p0y7" fmla="*/ 8880 h 8880"/>
              <a:gd name="p0x8" fmla="*/ 5440 w 5760"/>
              <a:gd name="p0y8" fmla="*/ 8880 h 8880"/>
              <a:gd name="p0x9" fmla="*/ 319 w 5760"/>
              <a:gd name="p0y9" fmla="*/ 8880 h 8880"/>
              <a:gd name="p0x10" fmla="*/ 143 w 5760"/>
              <a:gd name="p0y10" fmla="*/ 8880 h 8880"/>
              <a:gd name="p0x11" fmla="*/ 0 w 5760"/>
              <a:gd name="p0y11" fmla="*/ 8736 h 8880"/>
              <a:gd name="p0x12" fmla="*/ 0 w 5760"/>
              <a:gd name="p0y12" fmla="*/ 8560 h 8880"/>
              <a:gd name="p0x13" fmla="*/ 0 w 5760"/>
              <a:gd name="p0y13" fmla="*/ 319 h 8880"/>
              <a:gd name="p0x14" fmla="*/ 0 w 5760"/>
              <a:gd name="p0y14" fmla="*/ 143 h 8880"/>
              <a:gd name="p0x15" fmla="*/ 143 w 5760"/>
              <a:gd name="p0y15" fmla="*/ 0 h 8880"/>
              <a:gd name="p0x16" fmla="*/ 319 w 5760"/>
              <a:gd name="p0y16" fmla="*/ 0 h 8880"/>
            </a:gdLst>
            <a:ahLst/>
            <a:cxnLst/>
            <a:pathLst>
              <a:path>
                <a:moveTo>
                  <a:pt x="p0x0" y="p0y0"/>
                </a:moveTo>
                <a:lnTo>
                  <a:pt x="p0x1" y="p0y1"/>
                </a:lnTo>
                <a:cubicBezTo>
                  <a:pt x="p0x2" y="p0y2"/>
                  <a:pt x="p0x3" y="p0y3"/>
                  <a:pt x="p0x4" y="p0y4"/>
                </a:cubicBezTo>
                <a:lnTo>
                  <a:pt x="p0x5" y="p0y5"/>
                </a:lnTo>
                <a:cubicBezTo>
                  <a:pt x="p0x6" y="p0y6"/>
                  <a:pt x="p0x7" y="p0y7"/>
                  <a:pt x="p0x8" y="p0y8"/>
                </a:cubicBezTo>
                <a:lnTo>
                  <a:pt x="p0x9" y="p0y9"/>
                </a:lnTo>
                <a:cubicBezTo>
                  <a:pt x="p0x10" y="p0y10"/>
                  <a:pt x="p0x11" y="p0y11"/>
                  <a:pt x="p0x12" y="p0y12"/>
                </a:cubicBezTo>
                <a:lnTo>
                  <a:pt x="p0x13" y="p0y13"/>
                </a:lnTo>
                <a:cubicBezTo>
                  <a:pt x="p0x14" y="p0y14"/>
                  <a:pt x="p0x15" y="p0y15"/>
                  <a:pt x="p0x16" y="p0y16"/>
                </a:cubicBezTo>
              </a:path>
            </a:pathLst>
          </a:custGeom>
          <a:noFill/>
          <a:ln>
            <a:noFill/>
          </a:ln>
        </p:spPr>
      </p:pic>
      <p:sp>
        <p:nvSpPr>
          <p:cNvPr id="13" name="任意多边形 12"/>
          <p:cNvSpPr/>
          <p:nvPr>
            <p:custDataLst>
              <p:tags r:id="rId4"/>
            </p:custDataLst>
          </p:nvPr>
        </p:nvSpPr>
        <p:spPr>
          <a:xfrm>
            <a:off x="609600" y="1828165"/>
            <a:ext cx="6705600" cy="4420235"/>
          </a:xfrm>
          <a:custGeom>
            <a:avLst/>
            <a:gdLst>
              <a:gd name="sw" fmla="*/ 1 w 10560"/>
              <a:gd name="sh" fmla="*/ 1 h 6960"/>
              <a:gd name="mins" fmla="min sw sh"/>
              <a:gd name="dsw" fmla="+- 0 sw mins"/>
              <a:gd name="dsh" fmla="+- 0 sh mins"/>
              <a:gd name="p0x0" fmla="*/ 240 w 10560"/>
              <a:gd name="p0y0" fmla="*/ 0 h 6960"/>
              <a:gd name="p0x1" fmla="*/ 10320 w 10560"/>
              <a:gd name="p0y1" fmla="*/ 0 h 6960"/>
              <a:gd name="p0x2" fmla="*/ 10452 w 10560"/>
              <a:gd name="p0y2" fmla="*/ 0 h 6960"/>
              <a:gd name="p0x3" fmla="*/ 10560 w 10560"/>
              <a:gd name="p0y3" fmla="*/ 107 h 6960"/>
              <a:gd name="p0x4" fmla="*/ 10560 w 10560"/>
              <a:gd name="p0y4" fmla="*/ 240 h 6960"/>
              <a:gd name="p0x5" fmla="*/ 10560 w 10560"/>
              <a:gd name="p0y5" fmla="*/ 6720 h 6960"/>
              <a:gd name="p0x6" fmla="*/ 10560 w 10560"/>
              <a:gd name="p0y6" fmla="*/ 6853 h 6960"/>
              <a:gd name="p0x7" fmla="*/ 10452 w 10560"/>
              <a:gd name="p0y7" fmla="*/ 6960 h 6960"/>
              <a:gd name="p0x8" fmla="*/ 10320 w 10560"/>
              <a:gd name="p0y8" fmla="*/ 6960 h 6960"/>
              <a:gd name="p0x9" fmla="*/ 240 w 10560"/>
              <a:gd name="p0y9" fmla="*/ 6960 h 6960"/>
              <a:gd name="p0x10" fmla="*/ 107 w 10560"/>
              <a:gd name="p0y10" fmla="*/ 6960 h 6960"/>
              <a:gd name="p0x11" fmla="*/ 0 w 10560"/>
              <a:gd name="p0y11" fmla="*/ 6853 h 6960"/>
              <a:gd name="p0x12" fmla="*/ 0 w 10560"/>
              <a:gd name="p0y12" fmla="*/ 6720 h 6960"/>
              <a:gd name="p0x13" fmla="*/ 0 w 10560"/>
              <a:gd name="p0y13" fmla="*/ 240 h 6960"/>
              <a:gd name="p0x14" fmla="*/ 0 w 10560"/>
              <a:gd name="p0y14" fmla="*/ 107 h 6960"/>
              <a:gd name="p0x15" fmla="*/ 107 w 10560"/>
              <a:gd name="p0y15" fmla="*/ 0 h 6960"/>
              <a:gd name="p0x16" fmla="*/ 240 w 10560"/>
              <a:gd name="p0y16" fmla="*/ 0 h 6960"/>
            </a:gdLst>
            <a:ahLst/>
            <a:cxnLst/>
            <a:pathLst>
              <a:path>
                <a:moveTo>
                  <a:pt x="p0x0" y="p0y0"/>
                </a:moveTo>
                <a:lnTo>
                  <a:pt x="p0x1" y="p0y1"/>
                </a:lnTo>
                <a:cubicBezTo>
                  <a:pt x="p0x2" y="p0y2"/>
                  <a:pt x="p0x3" y="p0y3"/>
                  <a:pt x="p0x4" y="p0y4"/>
                </a:cubicBezTo>
                <a:lnTo>
                  <a:pt x="p0x5" y="p0y5"/>
                </a:lnTo>
                <a:cubicBezTo>
                  <a:pt x="p0x6" y="p0y6"/>
                  <a:pt x="p0x7" y="p0y7"/>
                  <a:pt x="p0x8" y="p0y8"/>
                </a:cubicBezTo>
                <a:lnTo>
                  <a:pt x="p0x9" y="p0y9"/>
                </a:lnTo>
                <a:cubicBezTo>
                  <a:pt x="p0x10" y="p0y10"/>
                  <a:pt x="p0x11" y="p0y11"/>
                  <a:pt x="p0x12" y="p0y12"/>
                </a:cubicBezTo>
                <a:lnTo>
                  <a:pt x="p0x13" y="p0y13"/>
                </a:lnTo>
                <a:cubicBezTo>
                  <a:pt x="p0x14" y="p0y14"/>
                  <a:pt x="p0x15" y="p0y15"/>
                  <a:pt x="p0x16" y="p0y16"/>
                </a:cubicBezTo>
                <a:close/>
              </a:path>
            </a:pathLst>
          </a:cu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171450" dist="95250" dir="5399999" algn="ctr" rotWithShape="0">
              <a:srgbClr val="000000">
                <a:alpha val="3000"/>
              </a:srgb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>
            <a:noAutofit/>
          </a:bodyPr>
          <a:p>
            <a:pPr algn="l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任意多边形 14"/>
          <p:cNvSpPr/>
          <p:nvPr>
            <p:custDataLst>
              <p:tags r:id="rId5"/>
            </p:custDataLst>
          </p:nvPr>
        </p:nvSpPr>
        <p:spPr>
          <a:xfrm>
            <a:off x="3352800" y="2456815"/>
            <a:ext cx="1219200" cy="1219200"/>
          </a:xfrm>
          <a:custGeom>
            <a:avLst/>
            <a:gdLst>
              <a:gd name="sw" fmla="*/ 1 w 1920"/>
              <a:gd name="sh" fmla="*/ 1 h 1920"/>
              <a:gd name="mins" fmla="min sw sh"/>
              <a:gd name="dsw" fmla="+- 0 sw mins"/>
              <a:gd name="dsh" fmla="+- 0 sh mins"/>
              <a:gd name="p0x0" fmla="*/ 960 w 1920"/>
              <a:gd name="p0y0" fmla="*/ 0 h 1920"/>
              <a:gd name="p0x1" fmla="*/ 1490 w 1920"/>
              <a:gd name="p0y1" fmla="*/ 0 h 1920"/>
              <a:gd name="p0x2" fmla="*/ 1920 w 1920"/>
              <a:gd name="p0y2" fmla="*/ 429 h 1920"/>
              <a:gd name="p0x3" fmla="*/ 1920 w 1920"/>
              <a:gd name="p0y3" fmla="*/ 960 h 1920"/>
              <a:gd name="p0x4" fmla="*/ 1920 w 1920"/>
              <a:gd name="p0y4" fmla="*/ 1490 h 1920"/>
              <a:gd name="p0x5" fmla="*/ 1490 w 1920"/>
              <a:gd name="p0y5" fmla="*/ 1920 h 1920"/>
              <a:gd name="p0x6" fmla="*/ 960 w 1920"/>
              <a:gd name="p0y6" fmla="*/ 1920 h 1920"/>
              <a:gd name="p0x7" fmla="*/ 429 w 1920"/>
              <a:gd name="p0y7" fmla="*/ 1920 h 1920"/>
              <a:gd name="p0x8" fmla="*/ 0 w 1920"/>
              <a:gd name="p0y8" fmla="*/ 1490 h 1920"/>
              <a:gd name="p0x9" fmla="*/ 0 w 1920"/>
              <a:gd name="p0y9" fmla="*/ 960 h 1920"/>
              <a:gd name="p0x10" fmla="*/ 0 w 1920"/>
              <a:gd name="p0y10" fmla="*/ 429 h 1920"/>
              <a:gd name="p0x11" fmla="*/ 429 w 1920"/>
              <a:gd name="p0y11" fmla="*/ 0 h 1920"/>
              <a:gd name="p0x12" fmla="*/ 960 w 1920"/>
              <a:gd name="p0y12" fmla="*/ 0 h 1920"/>
            </a:gdLst>
            <a:ahLst/>
            <a:cxnLst/>
            <a:pathLst>
              <a:path>
                <a:moveTo>
                  <a:pt x="p0x0" y="p0y0"/>
                </a:moveTo>
                <a:cubicBezTo>
                  <a:pt x="p0x1" y="p0y1"/>
                  <a:pt x="p0x2" y="p0y2"/>
                  <a:pt x="p0x3" y="p0y3"/>
                </a:cubicBezTo>
                <a:cubicBezTo>
                  <a:pt x="p0x4" y="p0y4"/>
                  <a:pt x="p0x5" y="p0y5"/>
                  <a:pt x="p0x6" y="p0y6"/>
                </a:cubicBezTo>
                <a:cubicBezTo>
                  <a:pt x="p0x7" y="p0y7"/>
                  <a:pt x="p0x8" y="p0y8"/>
                  <a:pt x="p0x9" y="p0y9"/>
                </a:cubicBezTo>
                <a:cubicBezTo>
                  <a:pt x="p0x10" y="p0y10"/>
                  <a:pt x="p0x11" y="p0y11"/>
                  <a:pt x="p0x12" y="p0y12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>
            <a:noAutofit/>
          </a:bodyPr>
          <a:p>
            <a:pPr algn="l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4" name="图片 13"/>
          <p:cNvPicPr preferRelativeResize="0"/>
          <p:nvPr>
            <p:custDataLst>
              <p:tags r:id="rId6"/>
            </p:custDataLst>
          </p:nvPr>
        </p:nvPicPr>
        <p:blipFill rotWithShape="1"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657600" y="2762180"/>
            <a:ext cx="609600" cy="609600"/>
          </a:xfrm>
          <a:prstGeom prst="rect">
            <a:avLst/>
          </a:prstGeom>
          <a:noFill/>
        </p:spPr>
      </p:pic>
      <p:sp>
        <p:nvSpPr>
          <p:cNvPr id="16" name="文本框 15"/>
          <p:cNvSpPr txBox="1"/>
          <p:nvPr>
            <p:custDataLst>
              <p:tags r:id="rId9"/>
            </p:custDataLst>
          </p:nvPr>
        </p:nvSpPr>
        <p:spPr>
          <a:xfrm>
            <a:off x="965200" y="3955415"/>
            <a:ext cx="5994400" cy="457200"/>
          </a:xfrm>
          <a:prstGeom prst="rect">
            <a:avLst/>
          </a:prstGeom>
          <a:noFill/>
        </p:spPr>
        <p:txBody>
          <a:bodyPr wrap="square" lIns="17780" tIns="0" rIns="17780" bIns="0" rtlCol="0" anchor="t">
            <a:noAutofit/>
          </a:bodyPr>
          <a:p>
            <a:pPr algn="ctr"/>
            <a:r>
              <a:rPr sz="27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rPr>
              <a:t>案例入库</a:t>
            </a:r>
            <a:endParaRPr sz="27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文本框 16"/>
          <p:cNvSpPr txBox="1"/>
          <p:nvPr>
            <p:custDataLst>
              <p:tags r:id="rId10"/>
            </p:custDataLst>
          </p:nvPr>
        </p:nvSpPr>
        <p:spPr>
          <a:xfrm>
            <a:off x="965200" y="4590415"/>
            <a:ext cx="5994400" cy="1028700"/>
          </a:xfrm>
          <a:prstGeom prst="rect">
            <a:avLst/>
          </a:prstGeom>
          <a:noFill/>
        </p:spPr>
        <p:txBody>
          <a:bodyPr wrap="square" lIns="17780" tIns="0" rIns="17780" bIns="0" rtlCol="0" anchor="t">
            <a:noAutofit/>
          </a:bodyPr>
          <a:p>
            <a:pPr algn="ctr">
              <a:lnSpc>
                <a:spcPct val="120000"/>
              </a:lnSpc>
            </a:pPr>
            <a:r>
              <a:rPr lang="zh-CN" altLang="en-US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案例审核通过后，要统一放在“案例库目录”，并按照行业</a:t>
            </a:r>
            <a:r>
              <a:rPr lang="en-US" altLang="zh-CN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- </a:t>
            </a:r>
            <a:r>
              <a:rPr lang="zh-CN" altLang="en-US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场景</a:t>
            </a:r>
            <a:r>
              <a:rPr lang="en-US" altLang="zh-CN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- </a:t>
            </a:r>
            <a:r>
              <a:rPr lang="zh-CN" altLang="en-US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年份进行命名。这样的入库方式有助于案例的分类管理和快速查找，方便后续的复用。</a:t>
            </a:r>
            <a:endParaRPr lang="zh-CN" altLang="en-US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11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>
            <a:normAutofit fontScale="90000"/>
          </a:bodyPr>
          <a:p>
            <a:pPr algn="l">
              <a:lnSpc>
                <a:spcPct val="111000"/>
              </a:lnSpc>
            </a:pPr>
            <a:r>
              <a:rPr lang="zh-CN" altLang="en-US">
                <a:latin typeface="Microsoft YaHei UI" panose="020B0503020204020204" charset="-122"/>
                <a:ea typeface="Microsoft YaHei UI" panose="020B0503020204020204" charset="-122"/>
              </a:rPr>
              <a:t>复用：商务在售前必须先检索案例库，再准备客户沟通材料</a:t>
            </a:r>
            <a:endParaRPr lang="zh-CN" altLang="en-US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pic>
        <p:nvPicPr>
          <p:cNvPr id="3" name="内容占位符 2" descr="23ac8181-45d6-11f1-a813-3e6c0ea56c17"/>
          <p:cNvPicPr>
            <a:picLocks noChangeAspect="1"/>
          </p:cNvPicPr>
          <p:nvPr>
            <p:ph idx="16388"/>
            <p:custDataLst>
              <p:tags r:id="rId2"/>
            </p:custDataLst>
          </p:nvPr>
        </p:nvPicPr>
        <p:blipFill>
          <a:blip r:embed="rId3"/>
          <a:srcRect t="1006" b="1006"/>
          <a:stretch>
            <a:fillRect/>
          </a:stretch>
        </p:blipFill>
        <p:spPr>
          <a:xfrm>
            <a:off x="609600" y="1524000"/>
            <a:ext cx="5486400" cy="4724400"/>
          </a:xfrm>
          <a:custGeom>
            <a:avLst/>
            <a:gdLst>
              <a:gd name="connisteX0" fmla="*/ 0 w 5486400"/>
              <a:gd name="connsiteY0" fmla="*/ 203200 h 4724400"/>
              <a:gd name="connisteX1" fmla="*/ 203200 w 5486400"/>
              <a:gd name="connsiteY1" fmla="*/ 0 h 4724400"/>
              <a:gd name="connisteX2" fmla="*/ 5283200 w 5486400"/>
              <a:gd name="connsiteY2" fmla="*/ 0 h 4724400"/>
              <a:gd name="connisteX3" fmla="*/ 5486400 w 5486400"/>
              <a:gd name="connsiteY3" fmla="*/ 203200 h 4724400"/>
              <a:gd name="connisteX4" fmla="*/ 5486400 w 5486400"/>
              <a:gd name="connsiteY4" fmla="*/ 4521200 h 4724400"/>
              <a:gd name="connisteX5" fmla="*/ 5283200 w 5486400"/>
              <a:gd name="connsiteY5" fmla="*/ 4724400 h 4724400"/>
              <a:gd name="connisteX6" fmla="*/ 203200 w 5486400"/>
              <a:gd name="connsiteY6" fmla="*/ 4724400 h 4724400"/>
              <a:gd name="connisteX7" fmla="*/ 0 w 5486400"/>
              <a:gd name="connsiteY7" fmla="*/ 4521200 h 4724400"/>
              <a:gd name="connisteX8" fmla="*/ 0 w 5486400"/>
              <a:gd name="connsiteY8" fmla="*/ 203200 h 472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486400" h="4724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283200" y="0"/>
                </a:lnTo>
                <a:cubicBezTo>
                  <a:pt x="5395424" y="0"/>
                  <a:pt x="5486400" y="90976"/>
                  <a:pt x="5486400" y="203200"/>
                </a:cubicBezTo>
                <a:lnTo>
                  <a:pt x="5486400" y="4521200"/>
                </a:lnTo>
                <a:cubicBezTo>
                  <a:pt x="5486400" y="4633424"/>
                  <a:pt x="5395424" y="4724400"/>
                  <a:pt x="5283200" y="4724400"/>
                </a:cubicBezTo>
                <a:lnTo>
                  <a:pt x="203200" y="4724400"/>
                </a:lnTo>
                <a:cubicBezTo>
                  <a:pt x="90976" y="4724400"/>
                  <a:pt x="0" y="4633424"/>
                  <a:pt x="0" y="4521200"/>
                </a:cubicBezTo>
                <a:lnTo>
                  <a:pt x="0" y="203200"/>
                </a:lnTo>
                <a:close/>
              </a:path>
            </a:pathLst>
          </a:custGeom>
        </p:spPr>
      </p:pic>
      <p:sp>
        <p:nvSpPr>
          <p:cNvPr id="4" name="文本占位符 3"/>
          <p:cNvSpPr>
            <a:spLocks noGrp="1"/>
          </p:cNvSpPr>
          <p:nvPr>
            <p:ph type="body" idx="16386"/>
            <p:custDataLst>
              <p:tags r:id="rId4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11000"/>
              </a:lnSpc>
            </a:pPr>
            <a:r>
              <a:rPr lang="zh-CN" altLang="en-US">
                <a:latin typeface="Microsoft YaHei UI" panose="020B0503020204020204" charset="-122"/>
                <a:ea typeface="Microsoft YaHei UI" panose="020B0503020204020204" charset="-122"/>
              </a:rPr>
              <a:t>检索案例库</a:t>
            </a:r>
            <a:endParaRPr lang="zh-CN" altLang="en-US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idx="16387"/>
            <p:custDataLst>
              <p:tags r:id="rId5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25000"/>
              </a:lnSpc>
            </a:pPr>
            <a:r>
              <a:rPr lang="zh-CN" altLang="en-US">
                <a:latin typeface="Microsoft YaHei UI" panose="020B0503020204020204" charset="-122"/>
                <a:ea typeface="Microsoft YaHei UI" panose="020B0503020204020204" charset="-122"/>
              </a:rPr>
              <a:t>商务人员在售前阶段，必须先检索案例库，再准备客户沟通材料。通过参考案例库中的成功案例，能更好地向客户展示解决方案和价值，提高沟通效果。</a:t>
            </a:r>
            <a:endParaRPr lang="zh-CN" altLang="en-US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</p:spTree>
    <p:custDataLst>
      <p:tags r:id="rId6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11000"/>
              </a:lnSpc>
            </a:pPr>
            <a:r>
              <a:rPr lang="zh-CN" altLang="en-US">
                <a:latin typeface="Microsoft YaHei UI" panose="020B0503020204020204" charset="-122"/>
                <a:ea typeface="Microsoft YaHei UI" panose="020B0503020204020204" charset="-122"/>
              </a:rPr>
              <a:t>考核：把“案例沉淀完成率”纳入项目关闭标准</a:t>
            </a:r>
            <a:endParaRPr lang="zh-CN" altLang="en-US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pic>
        <p:nvPicPr>
          <p:cNvPr id="3" name="内容占位符 2" descr="2075d7c5-45d6-11f1-b7fe-9201def0dbd9"/>
          <p:cNvPicPr>
            <a:picLocks noChangeAspect="1"/>
          </p:cNvPicPr>
          <p:nvPr>
            <p:ph idx="16388"/>
            <p:custDataLst>
              <p:tags r:id="rId2"/>
            </p:custDataLst>
          </p:nvPr>
        </p:nvPicPr>
        <p:blipFill>
          <a:blip r:embed="rId3"/>
          <a:srcRect l="269" r="269"/>
          <a:stretch>
            <a:fillRect/>
          </a:stretch>
        </p:blipFill>
        <p:spPr>
          <a:xfrm>
            <a:off x="4648200" y="1524000"/>
            <a:ext cx="6934200" cy="4724400"/>
          </a:xfrm>
          <a:custGeom>
            <a:avLst/>
            <a:gdLst>
              <a:gd name="connisteX0" fmla="*/ 0 w 6934200"/>
              <a:gd name="connsiteY0" fmla="*/ 0 h 4724400"/>
              <a:gd name="connisteX1" fmla="*/ 6731000 w 6934200"/>
              <a:gd name="connsiteY1" fmla="*/ 0 h 4724400"/>
              <a:gd name="connisteX2" fmla="*/ 6934200 w 6934200"/>
              <a:gd name="connsiteY2" fmla="*/ 203200 h 4724400"/>
              <a:gd name="connisteX3" fmla="*/ 6934200 w 6934200"/>
              <a:gd name="connsiteY3" fmla="*/ 4521200 h 4724400"/>
              <a:gd name="connisteX4" fmla="*/ 6731000 w 6934200"/>
              <a:gd name="connsiteY4" fmla="*/ 4724400 h 4724400"/>
              <a:gd name="connisteX5" fmla="*/ 0 w 6934200"/>
              <a:gd name="connsiteY5" fmla="*/ 4724400 h 4724400"/>
              <a:gd name="connisteX6" fmla="*/ 0 w 6934200"/>
              <a:gd name="connsiteY6" fmla="*/ 0 h 472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6934200" h="4724400">
                <a:moveTo>
                  <a:pt x="0" y="0"/>
                </a:moveTo>
                <a:lnTo>
                  <a:pt x="6731000" y="0"/>
                </a:lnTo>
                <a:cubicBezTo>
                  <a:pt x="6843224" y="0"/>
                  <a:pt x="6934200" y="90976"/>
                  <a:pt x="6934200" y="203200"/>
                </a:cubicBezTo>
                <a:lnTo>
                  <a:pt x="6934200" y="4521200"/>
                </a:lnTo>
                <a:cubicBezTo>
                  <a:pt x="6934200" y="4633424"/>
                  <a:pt x="6843224" y="4724400"/>
                  <a:pt x="6731000" y="4724400"/>
                </a:cubicBezTo>
                <a:lnTo>
                  <a:pt x="0" y="472440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4" name="装饰  7"/>
          <p:cNvSpPr>
            <a:spLocks noGrp="1"/>
          </p:cNvSpPr>
          <p:nvPr>
            <p:ph type="body" idx="16389"/>
            <p:custDataLst>
              <p:tags r:id="rId4"/>
            </p:custDataLst>
          </p:nvPr>
        </p:nvSpPr>
        <p:spPr/>
        <p:txBody>
          <a:bodyPr/>
          <a:p>
            <a:r>
              <a:rPr lang="zh-CN" altLang="en-US">
                <a:latin typeface="Microsoft YaHei UI" panose="020B0503020204020204" charset="-122"/>
                <a:ea typeface="Microsoft YaHei UI" panose="020B0503020204020204" charset="-122"/>
              </a:rPr>
              <a:t> </a:t>
            </a:r>
            <a:endParaRPr lang="zh-CN" altLang="en-US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idx="16386"/>
            <p:custDataLst>
              <p:tags r:id="rId5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11000"/>
              </a:lnSpc>
            </a:pPr>
            <a:r>
              <a:rPr lang="zh-CN" altLang="en-US">
                <a:latin typeface="Microsoft YaHei UI" panose="020B0503020204020204" charset="-122"/>
                <a:ea typeface="Microsoft YaHei UI" panose="020B0503020204020204" charset="-122"/>
              </a:rPr>
              <a:t>考核案例沉淀完成率</a:t>
            </a:r>
            <a:endParaRPr lang="zh-CN" altLang="en-US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idx="16387"/>
            <p:custDataLst>
              <p:tags r:id="rId6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25000"/>
              </a:lnSpc>
            </a:pPr>
            <a:r>
              <a:rPr lang="zh-CN" altLang="en-US">
                <a:latin typeface="Microsoft YaHei UI" panose="020B0503020204020204" charset="-122"/>
                <a:ea typeface="Microsoft YaHei UI" panose="020B0503020204020204" charset="-122"/>
              </a:rPr>
              <a:t>将“案例沉淀完成率”纳入项目关闭标准，促使团队成员重视案例沉淀工作。只有达到规定的案例沉淀完成率，项目才能标记为完成，以此保证案例沉淀工作的落实。</a:t>
            </a:r>
            <a:endParaRPr lang="zh-CN" altLang="en-US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 idx="16388"/>
            <p:custDataLst>
              <p:tags r:id="rId1"/>
            </p:custDataLst>
          </p:nvPr>
        </p:nvSpPr>
        <p:spPr/>
        <p:txBody>
          <a:bodyPr>
            <a:normAutofit/>
          </a:bodyPr>
          <a:p>
            <a:r>
              <a:rPr lang="zh-CN" altLang="en-US">
                <a:latin typeface="Microsoft YaHei UI" panose="020B0503020204020204" charset="-122"/>
                <a:ea typeface="Microsoft YaHei UI" panose="020B0503020204020204" charset="-122"/>
              </a:rPr>
              <a:t>给你一个可直接宣布的团队规范（可原文发群）</a:t>
            </a:r>
            <a:endParaRPr lang="zh-CN" altLang="en-US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3" name="节编号 3"/>
          <p:cNvSpPr>
            <a:spLocks noGrp="1"/>
          </p:cNvSpPr>
          <p:nvPr>
            <p:ph type="body" sz="quarter" idx="16389"/>
            <p:custDataLst>
              <p:tags r:id="rId2"/>
            </p:custDataLst>
          </p:nvPr>
        </p:nvSpPr>
        <p:spPr/>
        <p:txBody>
          <a:bodyPr/>
          <a:p>
            <a:r>
              <a:rPr lang="en-US" altLang="en-US">
                <a:latin typeface="Microsoft YaHei UI" panose="020B0503020204020204" charset="-122"/>
                <a:ea typeface="Microsoft YaHei UI" panose="020B0503020204020204" charset="-122"/>
              </a:rPr>
              <a:t>05</a:t>
            </a:r>
            <a:endParaRPr lang="en-US" altLang="en-US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" name="标题 7"/>
          <p:cNvSpPr>
            <a:spLocks noGrp="1"/>
          </p:cNvSpPr>
          <p:nvPr>
            <p:ph type="title" idx="10"/>
            <p:custDataLst>
              <p:tags r:id="rId1"/>
            </p:custDataLst>
          </p:nvPr>
        </p:nvSpPr>
        <p:spPr/>
        <p:txBody>
          <a:bodyPr>
            <a:normAutofit fontScale="90000"/>
          </a:bodyPr>
          <a:p>
            <a:r>
              <a:rPr lang="zh-CN" altLang="en-US" sz="2700">
                <a:latin typeface="+mj-lt"/>
                <a:ea typeface="+mj-ea"/>
              </a:rPr>
              <a:t>所有RPA项目必须执行“交付 + 沉淀”双闭环</a:t>
            </a:r>
            <a:endParaRPr lang="zh-CN" altLang="en-US" sz="2700">
              <a:latin typeface="+mj-lt"/>
              <a:ea typeface="+mj-ea"/>
            </a:endParaRPr>
          </a:p>
        </p:txBody>
      </p:sp>
      <p:pic>
        <p:nvPicPr>
          <p:cNvPr id="23" name="图片占位符 22" descr="default_3_img"/>
          <p:cNvPicPr>
            <a:picLocks noChangeAspect="1"/>
          </p:cNvPicPr>
          <p:nvPr>
            <p:ph type="pic" idx="12"/>
            <p:custDataLst>
              <p:tags r:id="rId2"/>
            </p:custDataLst>
          </p:nvPr>
        </p:nvPicPr>
        <p:blipFill>
          <a:blip r:embed="rId3"/>
          <a:srcRect l="31757" r="31757"/>
          <a:stretch>
            <a:fillRect/>
          </a:stretch>
        </p:blipFill>
        <p:spPr>
          <a:xfrm>
            <a:off x="7924800" y="608965"/>
            <a:ext cx="3657600" cy="5638800"/>
          </a:xfrm>
          <a:custGeom>
            <a:avLst/>
            <a:gdLst>
              <a:gd name="sw" fmla="*/ 1 w 5760"/>
              <a:gd name="sh" fmla="*/ 1 h 8880"/>
              <a:gd name="mins" fmla="min sw sh"/>
              <a:gd name="dsw" fmla="+- 0 sw mins"/>
              <a:gd name="dsh" fmla="+- 0 sh mins"/>
              <a:gd name="p0x0" fmla="*/ 319 w 5760"/>
              <a:gd name="p0y0" fmla="*/ 0 h 8880"/>
              <a:gd name="p0x1" fmla="*/ 5440 w 5760"/>
              <a:gd name="p0y1" fmla="*/ 0 h 8880"/>
              <a:gd name="p0x2" fmla="*/ 5616 w 5760"/>
              <a:gd name="p0y2" fmla="*/ 0 h 8880"/>
              <a:gd name="p0x3" fmla="*/ 5760 w 5760"/>
              <a:gd name="p0y3" fmla="*/ 143 h 8880"/>
              <a:gd name="p0x4" fmla="*/ 5760 w 5760"/>
              <a:gd name="p0y4" fmla="*/ 319 h 8880"/>
              <a:gd name="p0x5" fmla="*/ 5760 w 5760"/>
              <a:gd name="p0y5" fmla="*/ 8560 h 8880"/>
              <a:gd name="p0x6" fmla="*/ 5760 w 5760"/>
              <a:gd name="p0y6" fmla="*/ 8736 h 8880"/>
              <a:gd name="p0x7" fmla="*/ 5616 w 5760"/>
              <a:gd name="p0y7" fmla="*/ 8880 h 8880"/>
              <a:gd name="p0x8" fmla="*/ 5440 w 5760"/>
              <a:gd name="p0y8" fmla="*/ 8880 h 8880"/>
              <a:gd name="p0x9" fmla="*/ 319 w 5760"/>
              <a:gd name="p0y9" fmla="*/ 8880 h 8880"/>
              <a:gd name="p0x10" fmla="*/ 143 w 5760"/>
              <a:gd name="p0y10" fmla="*/ 8880 h 8880"/>
              <a:gd name="p0x11" fmla="*/ 0 w 5760"/>
              <a:gd name="p0y11" fmla="*/ 8736 h 8880"/>
              <a:gd name="p0x12" fmla="*/ 0 w 5760"/>
              <a:gd name="p0y12" fmla="*/ 8560 h 8880"/>
              <a:gd name="p0x13" fmla="*/ 0 w 5760"/>
              <a:gd name="p0y13" fmla="*/ 319 h 8880"/>
              <a:gd name="p0x14" fmla="*/ 0 w 5760"/>
              <a:gd name="p0y14" fmla="*/ 143 h 8880"/>
              <a:gd name="p0x15" fmla="*/ 143 w 5760"/>
              <a:gd name="p0y15" fmla="*/ 0 h 8880"/>
              <a:gd name="p0x16" fmla="*/ 319 w 5760"/>
              <a:gd name="p0y16" fmla="*/ 0 h 8880"/>
            </a:gdLst>
            <a:ahLst/>
            <a:cxnLst/>
            <a:pathLst>
              <a:path>
                <a:moveTo>
                  <a:pt x="p0x0" y="p0y0"/>
                </a:moveTo>
                <a:lnTo>
                  <a:pt x="p0x1" y="p0y1"/>
                </a:lnTo>
                <a:cubicBezTo>
                  <a:pt x="p0x2" y="p0y2"/>
                  <a:pt x="p0x3" y="p0y3"/>
                  <a:pt x="p0x4" y="p0y4"/>
                </a:cubicBezTo>
                <a:lnTo>
                  <a:pt x="p0x5" y="p0y5"/>
                </a:lnTo>
                <a:cubicBezTo>
                  <a:pt x="p0x6" y="p0y6"/>
                  <a:pt x="p0x7" y="p0y7"/>
                  <a:pt x="p0x8" y="p0y8"/>
                </a:cubicBezTo>
                <a:lnTo>
                  <a:pt x="p0x9" y="p0y9"/>
                </a:lnTo>
                <a:cubicBezTo>
                  <a:pt x="p0x10" y="p0y10"/>
                  <a:pt x="p0x11" y="p0y11"/>
                  <a:pt x="p0x12" y="p0y12"/>
                </a:cubicBezTo>
                <a:lnTo>
                  <a:pt x="p0x13" y="p0y13"/>
                </a:lnTo>
                <a:cubicBezTo>
                  <a:pt x="p0x14" y="p0y14"/>
                  <a:pt x="p0x15" y="p0y15"/>
                  <a:pt x="p0x16" y="p0y16"/>
                </a:cubicBezTo>
              </a:path>
            </a:pathLst>
          </a:custGeom>
          <a:noFill/>
          <a:ln>
            <a:noFill/>
          </a:ln>
        </p:spPr>
      </p:pic>
      <p:sp>
        <p:nvSpPr>
          <p:cNvPr id="13" name="任意多边形 12"/>
          <p:cNvSpPr/>
          <p:nvPr>
            <p:custDataLst>
              <p:tags r:id="rId4"/>
            </p:custDataLst>
          </p:nvPr>
        </p:nvSpPr>
        <p:spPr>
          <a:xfrm>
            <a:off x="609600" y="1828165"/>
            <a:ext cx="3251200" cy="4420235"/>
          </a:xfrm>
          <a:custGeom>
            <a:avLst/>
            <a:gdLst>
              <a:gd name="sw" fmla="*/ 1 w 5120"/>
              <a:gd name="sh" fmla="*/ 1 h 6960"/>
              <a:gd name="mins" fmla="min sw sh"/>
              <a:gd name="dsw" fmla="+- 0 sw mins"/>
              <a:gd name="dsh" fmla="+- 0 sh mins"/>
              <a:gd name="p0x0" fmla="*/ 240 w 5120"/>
              <a:gd name="p0y0" fmla="*/ 0 h 6960"/>
              <a:gd name="p0x1" fmla="*/ 4880 w 5120"/>
              <a:gd name="p0y1" fmla="*/ 0 h 6960"/>
              <a:gd name="p0x2" fmla="*/ 5012 w 5120"/>
              <a:gd name="p0y2" fmla="*/ 0 h 6960"/>
              <a:gd name="p0x3" fmla="*/ 5120 w 5120"/>
              <a:gd name="p0y3" fmla="*/ 107 h 6960"/>
              <a:gd name="p0x4" fmla="*/ 5120 w 5120"/>
              <a:gd name="p0y4" fmla="*/ 240 h 6960"/>
              <a:gd name="p0x5" fmla="*/ 5120 w 5120"/>
              <a:gd name="p0y5" fmla="*/ 6720 h 6960"/>
              <a:gd name="p0x6" fmla="*/ 5120 w 5120"/>
              <a:gd name="p0y6" fmla="*/ 6853 h 6960"/>
              <a:gd name="p0x7" fmla="*/ 5012 w 5120"/>
              <a:gd name="p0y7" fmla="*/ 6960 h 6960"/>
              <a:gd name="p0x8" fmla="*/ 4880 w 5120"/>
              <a:gd name="p0y8" fmla="*/ 6960 h 6960"/>
              <a:gd name="p0x9" fmla="*/ 240 w 5120"/>
              <a:gd name="p0y9" fmla="*/ 6960 h 6960"/>
              <a:gd name="p0x10" fmla="*/ 107 w 5120"/>
              <a:gd name="p0y10" fmla="*/ 6960 h 6960"/>
              <a:gd name="p0x11" fmla="*/ 0 w 5120"/>
              <a:gd name="p0y11" fmla="*/ 6853 h 6960"/>
              <a:gd name="p0x12" fmla="*/ 0 w 5120"/>
              <a:gd name="p0y12" fmla="*/ 6720 h 6960"/>
              <a:gd name="p0x13" fmla="*/ 0 w 5120"/>
              <a:gd name="p0y13" fmla="*/ 240 h 6960"/>
              <a:gd name="p0x14" fmla="*/ 0 w 5120"/>
              <a:gd name="p0y14" fmla="*/ 107 h 6960"/>
              <a:gd name="p0x15" fmla="*/ 107 w 5120"/>
              <a:gd name="p0y15" fmla="*/ 0 h 6960"/>
              <a:gd name="p0x16" fmla="*/ 240 w 5120"/>
              <a:gd name="p0y16" fmla="*/ 0 h 6960"/>
            </a:gdLst>
            <a:ahLst/>
            <a:cxnLst/>
            <a:pathLst>
              <a:path>
                <a:moveTo>
                  <a:pt x="p0x0" y="p0y0"/>
                </a:moveTo>
                <a:lnTo>
                  <a:pt x="p0x1" y="p0y1"/>
                </a:lnTo>
                <a:cubicBezTo>
                  <a:pt x="p0x2" y="p0y2"/>
                  <a:pt x="p0x3" y="p0y3"/>
                  <a:pt x="p0x4" y="p0y4"/>
                </a:cubicBezTo>
                <a:lnTo>
                  <a:pt x="p0x5" y="p0y5"/>
                </a:lnTo>
                <a:cubicBezTo>
                  <a:pt x="p0x6" y="p0y6"/>
                  <a:pt x="p0x7" y="p0y7"/>
                  <a:pt x="p0x8" y="p0y8"/>
                </a:cubicBezTo>
                <a:lnTo>
                  <a:pt x="p0x9" y="p0y9"/>
                </a:lnTo>
                <a:cubicBezTo>
                  <a:pt x="p0x10" y="p0y10"/>
                  <a:pt x="p0x11" y="p0y11"/>
                  <a:pt x="p0x12" y="p0y12"/>
                </a:cubicBezTo>
                <a:lnTo>
                  <a:pt x="p0x13" y="p0y13"/>
                </a:lnTo>
                <a:cubicBezTo>
                  <a:pt x="p0x14" y="p0y14"/>
                  <a:pt x="p0x15" y="p0y15"/>
                  <a:pt x="p0x16" y="p0y16"/>
                </a:cubicBezTo>
                <a:close/>
              </a:path>
            </a:pathLst>
          </a:cu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171450" dist="95250" dir="5399999" algn="ctr" rotWithShape="0">
              <a:srgbClr val="000000">
                <a:alpha val="3000"/>
              </a:srgb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>
            <a:noAutofit/>
          </a:bodyPr>
          <a:p>
            <a:pPr algn="l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任意多边形 14"/>
          <p:cNvSpPr/>
          <p:nvPr>
            <p:custDataLst>
              <p:tags r:id="rId5"/>
            </p:custDataLst>
          </p:nvPr>
        </p:nvSpPr>
        <p:spPr>
          <a:xfrm>
            <a:off x="1778000" y="2259965"/>
            <a:ext cx="914400" cy="914400"/>
          </a:xfrm>
          <a:custGeom>
            <a:avLst/>
            <a:gdLst>
              <a:gd name="sw" fmla="*/ 1 w 1440"/>
              <a:gd name="sh" fmla="*/ 1 h 1440"/>
              <a:gd name="mins" fmla="min sw sh"/>
              <a:gd name="dsw" fmla="+- 0 sw mins"/>
              <a:gd name="dsh" fmla="+- 0 sh mins"/>
              <a:gd name="p0x0" fmla="*/ 720 w 1440"/>
              <a:gd name="p0y0" fmla="*/ 0 h 1440"/>
              <a:gd name="p0x1" fmla="*/ 1117 w 1440"/>
              <a:gd name="p0y1" fmla="*/ 0 h 1440"/>
              <a:gd name="p0x2" fmla="*/ 1440 w 1440"/>
              <a:gd name="p0y2" fmla="*/ 322 h 1440"/>
              <a:gd name="p0x3" fmla="*/ 1440 w 1440"/>
              <a:gd name="p0y3" fmla="*/ 720 h 1440"/>
              <a:gd name="p0x4" fmla="*/ 1440 w 1440"/>
              <a:gd name="p0y4" fmla="*/ 1117 h 1440"/>
              <a:gd name="p0x5" fmla="*/ 1117 w 1440"/>
              <a:gd name="p0y5" fmla="*/ 1440 h 1440"/>
              <a:gd name="p0x6" fmla="*/ 720 w 1440"/>
              <a:gd name="p0y6" fmla="*/ 1440 h 1440"/>
              <a:gd name="p0x7" fmla="*/ 322 w 1440"/>
              <a:gd name="p0y7" fmla="*/ 1440 h 1440"/>
              <a:gd name="p0x8" fmla="*/ 0 w 1440"/>
              <a:gd name="p0y8" fmla="*/ 1117 h 1440"/>
              <a:gd name="p0x9" fmla="*/ 0 w 1440"/>
              <a:gd name="p0y9" fmla="*/ 720 h 1440"/>
              <a:gd name="p0x10" fmla="*/ 0 w 1440"/>
              <a:gd name="p0y10" fmla="*/ 322 h 1440"/>
              <a:gd name="p0x11" fmla="*/ 322 w 1440"/>
              <a:gd name="p0y11" fmla="*/ 0 h 1440"/>
              <a:gd name="p0x12" fmla="*/ 720 w 1440"/>
              <a:gd name="p0y12" fmla="*/ 0 h 1440"/>
            </a:gdLst>
            <a:ahLst/>
            <a:cxnLst/>
            <a:pathLst>
              <a:path>
                <a:moveTo>
                  <a:pt x="p0x0" y="p0y0"/>
                </a:moveTo>
                <a:cubicBezTo>
                  <a:pt x="p0x1" y="p0y1"/>
                  <a:pt x="p0x2" y="p0y2"/>
                  <a:pt x="p0x3" y="p0y3"/>
                </a:cubicBezTo>
                <a:cubicBezTo>
                  <a:pt x="p0x4" y="p0y4"/>
                  <a:pt x="p0x5" y="p0y5"/>
                  <a:pt x="p0x6" y="p0y6"/>
                </a:cubicBezTo>
                <a:cubicBezTo>
                  <a:pt x="p0x7" y="p0y7"/>
                  <a:pt x="p0x8" y="p0y8"/>
                  <a:pt x="p0x9" y="p0y9"/>
                </a:cubicBezTo>
                <a:cubicBezTo>
                  <a:pt x="p0x10" y="p0y10"/>
                  <a:pt x="p0x11" y="p0y11"/>
                  <a:pt x="p0x12" y="p0y12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>
            <a:noAutofit/>
          </a:bodyPr>
          <a:p>
            <a:pPr algn="l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4" name="图片 13"/>
          <p:cNvPicPr preferRelativeResize="0"/>
          <p:nvPr>
            <p:custDataLst>
              <p:tags r:id="rId6"/>
            </p:custDataLst>
          </p:nvPr>
        </p:nvPicPr>
        <p:blipFill rotWithShape="1"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981200" y="2463730"/>
            <a:ext cx="508000" cy="508000"/>
          </a:xfrm>
          <a:prstGeom prst="rect">
            <a:avLst/>
          </a:prstGeom>
          <a:noFill/>
        </p:spPr>
      </p:pic>
      <p:sp>
        <p:nvSpPr>
          <p:cNvPr id="16" name="文本框 15"/>
          <p:cNvSpPr txBox="1"/>
          <p:nvPr>
            <p:custDataLst>
              <p:tags r:id="rId9"/>
            </p:custDataLst>
          </p:nvPr>
        </p:nvSpPr>
        <p:spPr>
          <a:xfrm>
            <a:off x="914400" y="3428365"/>
            <a:ext cx="2641600" cy="406400"/>
          </a:xfrm>
          <a:prstGeom prst="rect">
            <a:avLst/>
          </a:prstGeom>
          <a:noFill/>
        </p:spPr>
        <p:txBody>
          <a:bodyPr wrap="square" lIns="17780" tIns="0" rIns="17780" bIns="0" rtlCol="0" anchor="t">
            <a:noAutofit/>
          </a:bodyPr>
          <a:p>
            <a:pPr algn="ctr"/>
            <a:r>
              <a:rPr sz="24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rPr>
              <a:t>项目交付</a:t>
            </a:r>
            <a:endParaRPr sz="24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文本框 16"/>
          <p:cNvSpPr txBox="1"/>
          <p:nvPr>
            <p:custDataLst>
              <p:tags r:id="rId10"/>
            </p:custDataLst>
          </p:nvPr>
        </p:nvSpPr>
        <p:spPr>
          <a:xfrm>
            <a:off x="914400" y="3987165"/>
            <a:ext cx="2641600" cy="1828800"/>
          </a:xfrm>
          <a:prstGeom prst="rect">
            <a:avLst/>
          </a:prstGeom>
          <a:noFill/>
        </p:spPr>
        <p:txBody>
          <a:bodyPr wrap="square" lIns="17780" tIns="0" rIns="17780" bIns="0" rtlCol="0" anchor="t">
            <a:noAutofit/>
          </a:bodyPr>
          <a:p>
            <a:pPr algn="ctr">
              <a:lnSpc>
                <a:spcPct val="120000"/>
              </a:lnSpc>
            </a:pPr>
            <a:r>
              <a:rPr lang="zh-CN" altLang="en-US" sz="16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在影刀</a:t>
            </a:r>
            <a:r>
              <a:rPr lang="en-US" altLang="zh-CN" sz="16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RPA</a:t>
            </a:r>
            <a:r>
              <a:rPr lang="zh-CN" altLang="en-US" sz="16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项目中，需完成从线索与需求识别、方案与报价、项目启动与需求澄清、开发与联调、验收与交付等一系列交付流程，确保项目顺利落地。</a:t>
            </a:r>
            <a:endParaRPr lang="zh-CN" altLang="en-US" sz="16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8" name="任意多边形 17"/>
          <p:cNvSpPr/>
          <p:nvPr>
            <p:custDataLst>
              <p:tags r:id="rId11"/>
            </p:custDataLst>
          </p:nvPr>
        </p:nvSpPr>
        <p:spPr>
          <a:xfrm>
            <a:off x="4064000" y="1828165"/>
            <a:ext cx="3251200" cy="4420235"/>
          </a:xfrm>
          <a:custGeom>
            <a:avLst/>
            <a:gdLst>
              <a:gd name="sw" fmla="*/ 1 w 5120"/>
              <a:gd name="sh" fmla="*/ 1 h 6960"/>
              <a:gd name="mins" fmla="min sw sh"/>
              <a:gd name="dsw" fmla="+- 0 sw mins"/>
              <a:gd name="dsh" fmla="+- 0 sh mins"/>
              <a:gd name="p0x0" fmla="*/ 240 w 5120"/>
              <a:gd name="p0y0" fmla="*/ 0 h 6960"/>
              <a:gd name="p0x1" fmla="*/ 4880 w 5120"/>
              <a:gd name="p0y1" fmla="*/ 0 h 6960"/>
              <a:gd name="p0x2" fmla="*/ 5012 w 5120"/>
              <a:gd name="p0y2" fmla="*/ 0 h 6960"/>
              <a:gd name="p0x3" fmla="*/ 5120 w 5120"/>
              <a:gd name="p0y3" fmla="*/ 107 h 6960"/>
              <a:gd name="p0x4" fmla="*/ 5120 w 5120"/>
              <a:gd name="p0y4" fmla="*/ 240 h 6960"/>
              <a:gd name="p0x5" fmla="*/ 5120 w 5120"/>
              <a:gd name="p0y5" fmla="*/ 6720 h 6960"/>
              <a:gd name="p0x6" fmla="*/ 5120 w 5120"/>
              <a:gd name="p0y6" fmla="*/ 6853 h 6960"/>
              <a:gd name="p0x7" fmla="*/ 5012 w 5120"/>
              <a:gd name="p0y7" fmla="*/ 6960 h 6960"/>
              <a:gd name="p0x8" fmla="*/ 4880 w 5120"/>
              <a:gd name="p0y8" fmla="*/ 6960 h 6960"/>
              <a:gd name="p0x9" fmla="*/ 240 w 5120"/>
              <a:gd name="p0y9" fmla="*/ 6960 h 6960"/>
              <a:gd name="p0x10" fmla="*/ 107 w 5120"/>
              <a:gd name="p0y10" fmla="*/ 6960 h 6960"/>
              <a:gd name="p0x11" fmla="*/ 0 w 5120"/>
              <a:gd name="p0y11" fmla="*/ 6853 h 6960"/>
              <a:gd name="p0x12" fmla="*/ 0 w 5120"/>
              <a:gd name="p0y12" fmla="*/ 6720 h 6960"/>
              <a:gd name="p0x13" fmla="*/ 0 w 5120"/>
              <a:gd name="p0y13" fmla="*/ 240 h 6960"/>
              <a:gd name="p0x14" fmla="*/ 0 w 5120"/>
              <a:gd name="p0y14" fmla="*/ 107 h 6960"/>
              <a:gd name="p0x15" fmla="*/ 107 w 5120"/>
              <a:gd name="p0y15" fmla="*/ 0 h 6960"/>
              <a:gd name="p0x16" fmla="*/ 240 w 5120"/>
              <a:gd name="p0y16" fmla="*/ 0 h 6960"/>
            </a:gdLst>
            <a:ahLst/>
            <a:cxnLst/>
            <a:pathLst>
              <a:path>
                <a:moveTo>
                  <a:pt x="p0x0" y="p0y0"/>
                </a:moveTo>
                <a:lnTo>
                  <a:pt x="p0x1" y="p0y1"/>
                </a:lnTo>
                <a:cubicBezTo>
                  <a:pt x="p0x2" y="p0y2"/>
                  <a:pt x="p0x3" y="p0y3"/>
                  <a:pt x="p0x4" y="p0y4"/>
                </a:cubicBezTo>
                <a:lnTo>
                  <a:pt x="p0x5" y="p0y5"/>
                </a:lnTo>
                <a:cubicBezTo>
                  <a:pt x="p0x6" y="p0y6"/>
                  <a:pt x="p0x7" y="p0y7"/>
                  <a:pt x="p0x8" y="p0y8"/>
                </a:cubicBezTo>
                <a:lnTo>
                  <a:pt x="p0x9" y="p0y9"/>
                </a:lnTo>
                <a:cubicBezTo>
                  <a:pt x="p0x10" y="p0y10"/>
                  <a:pt x="p0x11" y="p0y11"/>
                  <a:pt x="p0x12" y="p0y12"/>
                </a:cubicBezTo>
                <a:lnTo>
                  <a:pt x="p0x13" y="p0y13"/>
                </a:lnTo>
                <a:cubicBezTo>
                  <a:pt x="p0x14" y="p0y14"/>
                  <a:pt x="p0x15" y="p0y15"/>
                  <a:pt x="p0x16" y="p0y16"/>
                </a:cubicBezTo>
                <a:close/>
              </a:path>
            </a:pathLst>
          </a:cu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171450" dist="95250" dir="5399999" algn="ctr" rotWithShape="0">
              <a:srgbClr val="000000">
                <a:alpha val="3000"/>
              </a:srgb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>
            <a:noAutofit/>
          </a:bodyPr>
          <a:p>
            <a:pPr algn="l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" name="任意多边形 19"/>
          <p:cNvSpPr/>
          <p:nvPr>
            <p:custDataLst>
              <p:tags r:id="rId12"/>
            </p:custDataLst>
          </p:nvPr>
        </p:nvSpPr>
        <p:spPr>
          <a:xfrm>
            <a:off x="5232400" y="2259965"/>
            <a:ext cx="914400" cy="914400"/>
          </a:xfrm>
          <a:custGeom>
            <a:avLst/>
            <a:gdLst>
              <a:gd name="sw" fmla="*/ 1 w 1440"/>
              <a:gd name="sh" fmla="*/ 1 h 1440"/>
              <a:gd name="mins" fmla="min sw sh"/>
              <a:gd name="dsw" fmla="+- 0 sw mins"/>
              <a:gd name="dsh" fmla="+- 0 sh mins"/>
              <a:gd name="p0x0" fmla="*/ 720 w 1440"/>
              <a:gd name="p0y0" fmla="*/ 0 h 1440"/>
              <a:gd name="p0x1" fmla="*/ 1117 w 1440"/>
              <a:gd name="p0y1" fmla="*/ 0 h 1440"/>
              <a:gd name="p0x2" fmla="*/ 1440 w 1440"/>
              <a:gd name="p0y2" fmla="*/ 322 h 1440"/>
              <a:gd name="p0x3" fmla="*/ 1440 w 1440"/>
              <a:gd name="p0y3" fmla="*/ 720 h 1440"/>
              <a:gd name="p0x4" fmla="*/ 1440 w 1440"/>
              <a:gd name="p0y4" fmla="*/ 1117 h 1440"/>
              <a:gd name="p0x5" fmla="*/ 1117 w 1440"/>
              <a:gd name="p0y5" fmla="*/ 1440 h 1440"/>
              <a:gd name="p0x6" fmla="*/ 720 w 1440"/>
              <a:gd name="p0y6" fmla="*/ 1440 h 1440"/>
              <a:gd name="p0x7" fmla="*/ 322 w 1440"/>
              <a:gd name="p0y7" fmla="*/ 1440 h 1440"/>
              <a:gd name="p0x8" fmla="*/ 0 w 1440"/>
              <a:gd name="p0y8" fmla="*/ 1117 h 1440"/>
              <a:gd name="p0x9" fmla="*/ 0 w 1440"/>
              <a:gd name="p0y9" fmla="*/ 720 h 1440"/>
              <a:gd name="p0x10" fmla="*/ 0 w 1440"/>
              <a:gd name="p0y10" fmla="*/ 322 h 1440"/>
              <a:gd name="p0x11" fmla="*/ 322 w 1440"/>
              <a:gd name="p0y11" fmla="*/ 0 h 1440"/>
              <a:gd name="p0x12" fmla="*/ 720 w 1440"/>
              <a:gd name="p0y12" fmla="*/ 0 h 1440"/>
            </a:gdLst>
            <a:ahLst/>
            <a:cxnLst/>
            <a:pathLst>
              <a:path>
                <a:moveTo>
                  <a:pt x="p0x0" y="p0y0"/>
                </a:moveTo>
                <a:cubicBezTo>
                  <a:pt x="p0x1" y="p0y1"/>
                  <a:pt x="p0x2" y="p0y2"/>
                  <a:pt x="p0x3" y="p0y3"/>
                </a:cubicBezTo>
                <a:cubicBezTo>
                  <a:pt x="p0x4" y="p0y4"/>
                  <a:pt x="p0x5" y="p0y5"/>
                  <a:pt x="p0x6" y="p0y6"/>
                </a:cubicBezTo>
                <a:cubicBezTo>
                  <a:pt x="p0x7" y="p0y7"/>
                  <a:pt x="p0x8" y="p0y8"/>
                  <a:pt x="p0x9" y="p0y9"/>
                </a:cubicBezTo>
                <a:cubicBezTo>
                  <a:pt x="p0x10" y="p0y10"/>
                  <a:pt x="p0x11" y="p0y11"/>
                  <a:pt x="p0x12" y="p0y12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>
            <a:noAutofit/>
          </a:bodyPr>
          <a:p>
            <a:pPr algn="l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9" name="图片 18"/>
          <p:cNvPicPr preferRelativeResize="0"/>
          <p:nvPr>
            <p:custDataLst>
              <p:tags r:id="rId13"/>
            </p:custDataLst>
          </p:nvPr>
        </p:nvPicPr>
        <p:blipFill rotWithShape="1"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435600" y="2463730"/>
            <a:ext cx="508000" cy="508000"/>
          </a:xfrm>
          <a:prstGeom prst="rect">
            <a:avLst/>
          </a:prstGeom>
          <a:noFill/>
        </p:spPr>
      </p:pic>
      <p:sp>
        <p:nvSpPr>
          <p:cNvPr id="21" name="文本框 20"/>
          <p:cNvSpPr txBox="1"/>
          <p:nvPr>
            <p:custDataLst>
              <p:tags r:id="rId16"/>
            </p:custDataLst>
          </p:nvPr>
        </p:nvSpPr>
        <p:spPr>
          <a:xfrm>
            <a:off x="4368800" y="3428365"/>
            <a:ext cx="2641600" cy="406400"/>
          </a:xfrm>
          <a:prstGeom prst="rect">
            <a:avLst/>
          </a:prstGeom>
          <a:noFill/>
        </p:spPr>
        <p:txBody>
          <a:bodyPr wrap="square" lIns="17780" tIns="0" rIns="17780" bIns="0" rtlCol="0" anchor="t">
            <a:noAutofit/>
          </a:bodyPr>
          <a:p>
            <a:pPr algn="ctr"/>
            <a:r>
              <a:rPr sz="24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rPr>
              <a:t>案例沉淀</a:t>
            </a:r>
            <a:endParaRPr sz="24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" name="文本框 21"/>
          <p:cNvSpPr txBox="1"/>
          <p:nvPr>
            <p:custDataLst>
              <p:tags r:id="rId17"/>
            </p:custDataLst>
          </p:nvPr>
        </p:nvSpPr>
        <p:spPr>
          <a:xfrm>
            <a:off x="4368800" y="3987165"/>
            <a:ext cx="2641600" cy="1828800"/>
          </a:xfrm>
          <a:prstGeom prst="rect">
            <a:avLst/>
          </a:prstGeom>
          <a:noFill/>
        </p:spPr>
        <p:txBody>
          <a:bodyPr wrap="square" lIns="17780" tIns="0" rIns="17780" bIns="0" rtlCol="0" anchor="t">
            <a:noAutofit/>
          </a:bodyPr>
          <a:p>
            <a:pPr algn="ctr">
              <a:lnSpc>
                <a:spcPct val="120000"/>
              </a:lnSpc>
            </a:pPr>
            <a:r>
              <a:rPr sz="16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项目完成交付后，要进行案例沉淀，开发（兼测试）输出“项目案例卡”，商务补充可对外表达内容，项目经理审核后入知识库，实现沉淀环节。</a:t>
            </a:r>
            <a:endParaRPr sz="16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18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11000"/>
              </a:lnSpc>
            </a:pPr>
            <a:r>
              <a:rPr lang="zh-CN" altLang="en-US">
                <a:latin typeface="Microsoft YaHei UI" panose="020B0503020204020204" charset="-122"/>
                <a:ea typeface="Microsoft YaHei UI" panose="020B0503020204020204" charset="-122"/>
              </a:rPr>
              <a:t>开发（兼测试）为案例沉淀第一责任人</a:t>
            </a:r>
            <a:endParaRPr lang="zh-CN" altLang="en-US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3" name="装饰  6"/>
          <p:cNvSpPr>
            <a:spLocks noGrp="1"/>
          </p:cNvSpPr>
          <p:nvPr>
            <p:ph type="body" idx="16390"/>
            <p:custDataLst>
              <p:tags r:id="rId2"/>
            </p:custDataLst>
          </p:nvPr>
        </p:nvSpPr>
        <p:spPr/>
        <p:txBody>
          <a:bodyPr/>
          <a:p>
            <a:r>
              <a:rPr lang="zh-CN" altLang="en-US">
                <a:latin typeface="Microsoft YaHei UI" panose="020B0503020204020204" charset="-122"/>
                <a:ea typeface="Microsoft YaHei UI" panose="020B0503020204020204" charset="-122"/>
              </a:rPr>
              <a:t> </a:t>
            </a:r>
            <a:endParaRPr lang="zh-CN" altLang="en-US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pic>
        <p:nvPicPr>
          <p:cNvPr id="4" name="图片占位符 3" descr="20cd38b6-45d6-11f1-b7fe-9201def0dbd9"/>
          <p:cNvPicPr>
            <a:picLocks noChangeAspect="1"/>
          </p:cNvPicPr>
          <p:nvPr>
            <p:ph type="pic" idx="16391"/>
            <p:custDataLst>
              <p:tags r:id="rId3"/>
            </p:custDataLst>
          </p:nvPr>
        </p:nvPicPr>
        <p:blipFill>
          <a:blip r:embed="rId4"/>
          <a:srcRect t="3393" b="3393"/>
          <a:stretch>
            <a:fillRect/>
          </a:stretch>
        </p:blipFill>
        <p:spPr>
          <a:xfrm>
            <a:off x="8026400" y="1524000"/>
            <a:ext cx="3556000" cy="2209800"/>
          </a:xfrm>
          <a:custGeom>
            <a:avLst/>
            <a:gdLst>
              <a:gd name="connisteX0" fmla="*/ 0 w 3556000"/>
              <a:gd name="connsiteY0" fmla="*/ 0 h 2209800"/>
              <a:gd name="connisteX1" fmla="*/ 3352800 w 3556000"/>
              <a:gd name="connsiteY1" fmla="*/ 0 h 2209800"/>
              <a:gd name="connisteX2" fmla="*/ 3556000 w 3556000"/>
              <a:gd name="connsiteY2" fmla="*/ 203200 h 2209800"/>
              <a:gd name="connisteX3" fmla="*/ 3556000 w 3556000"/>
              <a:gd name="connsiteY3" fmla="*/ 2006600 h 2209800"/>
              <a:gd name="connisteX4" fmla="*/ 3352800 w 3556000"/>
              <a:gd name="connsiteY4" fmla="*/ 2209800 h 2209800"/>
              <a:gd name="connisteX5" fmla="*/ 0 w 3556000"/>
              <a:gd name="connsiteY5" fmla="*/ 2209800 h 2209800"/>
              <a:gd name="connisteX6" fmla="*/ 0 w 3556000"/>
              <a:gd name="connsiteY6" fmla="*/ 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556000" h="2209800">
                <a:moveTo>
                  <a:pt x="0" y="0"/>
                </a:moveTo>
                <a:lnTo>
                  <a:pt x="3352800" y="0"/>
                </a:lnTo>
                <a:cubicBezTo>
                  <a:pt x="3465024" y="0"/>
                  <a:pt x="3556000" y="90976"/>
                  <a:pt x="3556000" y="203200"/>
                </a:cubicBezTo>
                <a:lnTo>
                  <a:pt x="3556000" y="2006600"/>
                </a:lnTo>
                <a:cubicBezTo>
                  <a:pt x="3556000" y="2118824"/>
                  <a:pt x="3465024" y="2209800"/>
                  <a:pt x="3352800" y="2209800"/>
                </a:cubicBezTo>
                <a:lnTo>
                  <a:pt x="0" y="220980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5" name="文本占位符 4"/>
          <p:cNvSpPr>
            <a:spLocks noGrp="1"/>
          </p:cNvSpPr>
          <p:nvPr>
            <p:ph type="body" idx="16386"/>
            <p:custDataLst>
              <p:tags r:id="rId5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11000"/>
              </a:lnSpc>
            </a:pPr>
            <a:r>
              <a:rPr lang="zh-CN" altLang="en-US">
                <a:latin typeface="Microsoft YaHei UI" panose="020B0503020204020204" charset="-122"/>
                <a:ea typeface="Microsoft YaHei UI" panose="020B0503020204020204" charset="-122"/>
              </a:rPr>
              <a:t>流程设计与开发</a:t>
            </a:r>
            <a:endParaRPr lang="zh-CN" altLang="en-US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idx="16387"/>
            <p:custDataLst>
              <p:tags r:id="rId6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25000"/>
              </a:lnSpc>
            </a:pPr>
            <a:r>
              <a:rPr lang="zh-CN" altLang="en-US">
                <a:latin typeface="Microsoft YaHei UI" panose="020B0503020204020204" charset="-122"/>
                <a:ea typeface="Microsoft YaHei UI" panose="020B0503020204020204" charset="-122"/>
              </a:rPr>
              <a:t>开发（兼测试）负责流程设计、开发、联调、测试等工作，在项目各个阶段发挥重要作用，为案例沉淀提供基础数据和信息。</a:t>
            </a:r>
            <a:endParaRPr lang="zh-CN" altLang="en-US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7" name="装饰  0"/>
          <p:cNvSpPr>
            <a:spLocks noGrp="1"/>
          </p:cNvSpPr>
          <p:nvPr>
            <p:ph type="body" idx="16392"/>
            <p:custDataLst>
              <p:tags r:id="rId7"/>
            </p:custDataLst>
          </p:nvPr>
        </p:nvSpPr>
        <p:spPr/>
        <p:txBody>
          <a:bodyPr/>
          <a:p>
            <a:r>
              <a:rPr lang="zh-CN" altLang="en-US">
                <a:latin typeface="Microsoft YaHei UI" panose="020B0503020204020204" charset="-122"/>
                <a:ea typeface="Microsoft YaHei UI" panose="020B0503020204020204" charset="-122"/>
              </a:rPr>
              <a:t> </a:t>
            </a:r>
            <a:endParaRPr lang="zh-CN" altLang="en-US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pic>
        <p:nvPicPr>
          <p:cNvPr id="8" name="图片占位符 7" descr="20cd392e-45d6-11f1-b7fe-9201def0dbd9"/>
          <p:cNvPicPr>
            <a:picLocks noChangeAspect="1"/>
          </p:cNvPicPr>
          <p:nvPr>
            <p:ph type="pic" idx="16393"/>
            <p:custDataLst>
              <p:tags r:id="rId8"/>
            </p:custDataLst>
          </p:nvPr>
        </p:nvPicPr>
        <p:blipFill>
          <a:blip r:embed="rId9"/>
          <a:srcRect l="402" r="402"/>
          <a:stretch>
            <a:fillRect/>
          </a:stretch>
        </p:blipFill>
        <p:spPr>
          <a:xfrm>
            <a:off x="609600" y="4038600"/>
            <a:ext cx="3556000" cy="2209800"/>
          </a:xfrm>
          <a:custGeom>
            <a:avLst/>
            <a:gdLst>
              <a:gd name="connisteX0" fmla="*/ 0 w 3556000"/>
              <a:gd name="connsiteY0" fmla="*/ 203200 h 2209800"/>
              <a:gd name="connisteX1" fmla="*/ 203200 w 3556000"/>
              <a:gd name="connsiteY1" fmla="*/ 0 h 2209800"/>
              <a:gd name="connisteX2" fmla="*/ 3556000 w 3556000"/>
              <a:gd name="connsiteY2" fmla="*/ 0 h 2209800"/>
              <a:gd name="connisteX3" fmla="*/ 3556000 w 3556000"/>
              <a:gd name="connsiteY3" fmla="*/ 2209800 h 2209800"/>
              <a:gd name="connisteX4" fmla="*/ 203200 w 3556000"/>
              <a:gd name="connsiteY4" fmla="*/ 2209800 h 2209800"/>
              <a:gd name="connisteX5" fmla="*/ 0 w 3556000"/>
              <a:gd name="connsiteY5" fmla="*/ 2006600 h 2209800"/>
              <a:gd name="connisteX6" fmla="*/ 0 w 3556000"/>
              <a:gd name="connsiteY6" fmla="*/ 20320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556000" h="2209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556000" y="0"/>
                </a:lnTo>
                <a:lnTo>
                  <a:pt x="3556000" y="2209800"/>
                </a:lnTo>
                <a:lnTo>
                  <a:pt x="203200" y="2209800"/>
                </a:lnTo>
                <a:cubicBezTo>
                  <a:pt x="90976" y="2209800"/>
                  <a:pt x="0" y="2118824"/>
                  <a:pt x="0" y="2006600"/>
                </a:cubicBezTo>
                <a:lnTo>
                  <a:pt x="0" y="203200"/>
                </a:lnTo>
                <a:close/>
              </a:path>
            </a:pathLst>
          </a:custGeom>
        </p:spPr>
      </p:pic>
      <p:sp>
        <p:nvSpPr>
          <p:cNvPr id="9" name="文本占位符 8"/>
          <p:cNvSpPr>
            <a:spLocks noGrp="1"/>
          </p:cNvSpPr>
          <p:nvPr>
            <p:ph type="body" idx="16388"/>
            <p:custDataLst>
              <p:tags r:id="rId10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11000"/>
              </a:lnSpc>
            </a:pPr>
            <a:r>
              <a:rPr lang="zh-CN" altLang="en-US">
                <a:latin typeface="Microsoft YaHei UI" panose="020B0503020204020204" charset="-122"/>
                <a:ea typeface="Microsoft YaHei UI" panose="020B0503020204020204" charset="-122"/>
              </a:rPr>
              <a:t>文档沉淀</a:t>
            </a:r>
            <a:endParaRPr lang="zh-CN" altLang="en-US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10" name="文本占位符 9"/>
          <p:cNvSpPr>
            <a:spLocks noGrp="1"/>
          </p:cNvSpPr>
          <p:nvPr>
            <p:ph type="body" idx="16389"/>
            <p:custDataLst>
              <p:tags r:id="rId11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25000"/>
              </a:lnSpc>
            </a:pPr>
            <a:r>
              <a:rPr lang="zh-CN" altLang="en-US">
                <a:latin typeface="Microsoft YaHei UI" panose="020B0503020204020204" charset="-122"/>
                <a:ea typeface="Microsoft YaHei UI" panose="020B0503020204020204" charset="-122"/>
              </a:rPr>
              <a:t>在项目过程中，开发（兼测试）要记录关键问题与解决方案，项目验收后3个工作日内输出“项目案例卡”，抽取可复用组件/脚本模板。</a:t>
            </a:r>
            <a:endParaRPr lang="zh-CN" altLang="en-US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</p:spTree>
    <p:custDataLst>
      <p:tags r:id="rId12"/>
    </p:custData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11000"/>
              </a:lnSpc>
            </a:pPr>
            <a:r>
              <a:rPr lang="zh-CN" altLang="en-US">
                <a:latin typeface="Microsoft YaHei UI" panose="020B0503020204020204" charset="-122"/>
                <a:ea typeface="Microsoft YaHei UI" panose="020B0503020204020204" charset="-122"/>
              </a:rPr>
              <a:t>未提交案例卡的项目不得标记“完成”</a:t>
            </a:r>
            <a:endParaRPr lang="zh-CN" altLang="en-US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3" name="装饰  6"/>
          <p:cNvSpPr>
            <a:spLocks noGrp="1"/>
          </p:cNvSpPr>
          <p:nvPr>
            <p:ph type="body" idx="16390"/>
            <p:custDataLst>
              <p:tags r:id="rId2"/>
            </p:custDataLst>
          </p:nvPr>
        </p:nvSpPr>
        <p:spPr/>
        <p:txBody>
          <a:bodyPr/>
          <a:p>
            <a:r>
              <a:rPr lang="zh-CN" altLang="en-US">
                <a:latin typeface="Microsoft YaHei UI" panose="020B0503020204020204" charset="-122"/>
                <a:ea typeface="Microsoft YaHei UI" panose="020B0503020204020204" charset="-122"/>
              </a:rPr>
              <a:t> </a:t>
            </a:r>
            <a:endParaRPr lang="zh-CN" altLang="en-US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pic>
        <p:nvPicPr>
          <p:cNvPr id="4" name="图片占位符 3" descr="23b93af0-45d6-11f1-9b5c-4ae6436d7457"/>
          <p:cNvPicPr>
            <a:picLocks noChangeAspect="1"/>
          </p:cNvPicPr>
          <p:nvPr>
            <p:ph type="pic" idx="16391"/>
            <p:custDataLst>
              <p:tags r:id="rId3"/>
            </p:custDataLst>
          </p:nvPr>
        </p:nvPicPr>
        <p:blipFill>
          <a:blip r:embed="rId4"/>
          <a:srcRect t="314" b="314"/>
          <a:stretch>
            <a:fillRect/>
          </a:stretch>
        </p:blipFill>
        <p:spPr>
          <a:xfrm>
            <a:off x="609600" y="1524000"/>
            <a:ext cx="5334000" cy="2336800"/>
          </a:xfrm>
          <a:custGeom>
            <a:avLst/>
            <a:gdLst>
              <a:gd name="connisteX0" fmla="*/ 0 w 5334000"/>
              <a:gd name="connsiteY0" fmla="*/ 203200 h 2336800"/>
              <a:gd name="connisteX1" fmla="*/ 203200 w 5334000"/>
              <a:gd name="connsiteY1" fmla="*/ 0 h 2336800"/>
              <a:gd name="connisteX2" fmla="*/ 5130800 w 5334000"/>
              <a:gd name="connsiteY2" fmla="*/ 0 h 2336800"/>
              <a:gd name="connisteX3" fmla="*/ 5334000 w 5334000"/>
              <a:gd name="connsiteY3" fmla="*/ 203200 h 2336800"/>
              <a:gd name="connisteX4" fmla="*/ 5334000 w 5334000"/>
              <a:gd name="connsiteY4" fmla="*/ 2336800 h 2336800"/>
              <a:gd name="connisteX5" fmla="*/ 0 w 5334000"/>
              <a:gd name="connsiteY5" fmla="*/ 2336800 h 2336800"/>
              <a:gd name="connisteX6" fmla="*/ 0 w 5334000"/>
              <a:gd name="connsiteY6" fmla="*/ 203200 h 2336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5334000" h="2336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130800" y="0"/>
                </a:lnTo>
                <a:cubicBezTo>
                  <a:pt x="5243024" y="0"/>
                  <a:pt x="5334000" y="90976"/>
                  <a:pt x="5334000" y="203200"/>
                </a:cubicBezTo>
                <a:lnTo>
                  <a:pt x="5334000" y="2336800"/>
                </a:lnTo>
                <a:lnTo>
                  <a:pt x="0" y="2336800"/>
                </a:lnTo>
                <a:lnTo>
                  <a:pt x="0" y="203200"/>
                </a:lnTo>
                <a:close/>
              </a:path>
            </a:pathLst>
          </a:custGeom>
        </p:spPr>
      </p:pic>
      <p:sp>
        <p:nvSpPr>
          <p:cNvPr id="5" name="文本占位符 4"/>
          <p:cNvSpPr>
            <a:spLocks noGrp="1"/>
          </p:cNvSpPr>
          <p:nvPr>
            <p:ph type="body" idx="16386"/>
            <p:custDataLst>
              <p:tags r:id="rId5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11000"/>
              </a:lnSpc>
            </a:pPr>
            <a:r>
              <a:rPr lang="zh-CN" altLang="en-US">
                <a:latin typeface="Microsoft YaHei UI" panose="020B0503020204020204" charset="-122"/>
                <a:ea typeface="Microsoft YaHei UI" panose="020B0503020204020204" charset="-122"/>
              </a:rPr>
              <a:t>案例卡提交规定</a:t>
            </a:r>
            <a:endParaRPr lang="zh-CN" altLang="en-US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idx="16387"/>
            <p:custDataLst>
              <p:tags r:id="rId6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25000"/>
              </a:lnSpc>
            </a:pPr>
            <a:r>
              <a:rPr lang="zh-CN" altLang="en-US">
                <a:latin typeface="Microsoft YaHei UI" panose="020B0503020204020204" charset="-122"/>
                <a:ea typeface="Microsoft YaHei UI" panose="020B0503020204020204" charset="-122"/>
              </a:rPr>
              <a:t>项目验收后，开发（兼测试）需在3个工作日内提交案例卡，项目经理24小时内审核完整性，未提交案例卡的项目不能标记为完成。</a:t>
            </a:r>
            <a:endParaRPr lang="zh-CN" altLang="en-US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7" name="装饰  0"/>
          <p:cNvSpPr>
            <a:spLocks noGrp="1"/>
          </p:cNvSpPr>
          <p:nvPr>
            <p:ph type="body" idx="16392"/>
            <p:custDataLst>
              <p:tags r:id="rId7"/>
            </p:custDataLst>
          </p:nvPr>
        </p:nvSpPr>
        <p:spPr/>
        <p:txBody>
          <a:bodyPr/>
          <a:p>
            <a:r>
              <a:rPr lang="zh-CN" altLang="en-US">
                <a:latin typeface="Microsoft YaHei UI" panose="020B0503020204020204" charset="-122"/>
                <a:ea typeface="Microsoft YaHei UI" panose="020B0503020204020204" charset="-122"/>
              </a:rPr>
              <a:t> </a:t>
            </a:r>
            <a:endParaRPr lang="zh-CN" altLang="en-US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pic>
        <p:nvPicPr>
          <p:cNvPr id="8" name="图片占位符 7" descr="23b93b99-45d6-11f1-9b5c-4ae6436d7457"/>
          <p:cNvPicPr>
            <a:picLocks noChangeAspect="1"/>
          </p:cNvPicPr>
          <p:nvPr>
            <p:ph type="pic" idx="16393"/>
            <p:custDataLst>
              <p:tags r:id="rId8"/>
            </p:custDataLst>
          </p:nvPr>
        </p:nvPicPr>
        <p:blipFill>
          <a:blip r:embed="rId9"/>
          <a:srcRect l="1004" r="1004"/>
          <a:stretch>
            <a:fillRect/>
          </a:stretch>
        </p:blipFill>
        <p:spPr>
          <a:xfrm>
            <a:off x="6248400" y="1524000"/>
            <a:ext cx="5334000" cy="2336800"/>
          </a:xfrm>
          <a:custGeom>
            <a:avLst/>
            <a:gdLst>
              <a:gd name="connisteX0" fmla="*/ 0 w 5334000"/>
              <a:gd name="connsiteY0" fmla="*/ 203200 h 2336800"/>
              <a:gd name="connisteX1" fmla="*/ 203200 w 5334000"/>
              <a:gd name="connsiteY1" fmla="*/ 0 h 2336800"/>
              <a:gd name="connisteX2" fmla="*/ 5130800 w 5334000"/>
              <a:gd name="connsiteY2" fmla="*/ 0 h 2336800"/>
              <a:gd name="connisteX3" fmla="*/ 5334000 w 5334000"/>
              <a:gd name="connsiteY3" fmla="*/ 203200 h 2336800"/>
              <a:gd name="connisteX4" fmla="*/ 5334000 w 5334000"/>
              <a:gd name="connsiteY4" fmla="*/ 2336800 h 2336800"/>
              <a:gd name="connisteX5" fmla="*/ 0 w 5334000"/>
              <a:gd name="connsiteY5" fmla="*/ 2336800 h 2336800"/>
              <a:gd name="connisteX6" fmla="*/ 0 w 5334000"/>
              <a:gd name="connsiteY6" fmla="*/ 203200 h 2336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5334000" h="2336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130800" y="0"/>
                </a:lnTo>
                <a:cubicBezTo>
                  <a:pt x="5243024" y="0"/>
                  <a:pt x="5334000" y="90976"/>
                  <a:pt x="5334000" y="203200"/>
                </a:cubicBezTo>
                <a:lnTo>
                  <a:pt x="5334000" y="2336800"/>
                </a:lnTo>
                <a:lnTo>
                  <a:pt x="0" y="2336800"/>
                </a:lnTo>
                <a:lnTo>
                  <a:pt x="0" y="203200"/>
                </a:lnTo>
                <a:close/>
              </a:path>
            </a:pathLst>
          </a:custGeom>
        </p:spPr>
      </p:pic>
      <p:sp>
        <p:nvSpPr>
          <p:cNvPr id="9" name="文本占位符 8"/>
          <p:cNvSpPr>
            <a:spLocks noGrp="1"/>
          </p:cNvSpPr>
          <p:nvPr>
            <p:ph type="body" idx="16388"/>
            <p:custDataLst>
              <p:tags r:id="rId10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11000"/>
              </a:lnSpc>
            </a:pPr>
            <a:r>
              <a:rPr lang="zh-CN" altLang="en-US">
                <a:latin typeface="Microsoft YaHei UI" panose="020B0503020204020204" charset="-122"/>
                <a:ea typeface="Microsoft YaHei UI" panose="020B0503020204020204" charset="-122"/>
              </a:rPr>
              <a:t>案例卡审核入库</a:t>
            </a:r>
            <a:endParaRPr lang="zh-CN" altLang="en-US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10" name="文本占位符 9"/>
          <p:cNvSpPr>
            <a:spLocks noGrp="1"/>
          </p:cNvSpPr>
          <p:nvPr>
            <p:ph type="body" idx="16389"/>
            <p:custDataLst>
              <p:tags r:id="rId11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25000"/>
              </a:lnSpc>
            </a:pPr>
            <a:r>
              <a:rPr lang="zh-CN" altLang="en-US">
                <a:latin typeface="Microsoft YaHei UI" panose="020B0503020204020204" charset="-122"/>
                <a:ea typeface="Microsoft YaHei UI" panose="020B0503020204020204" charset="-122"/>
              </a:rPr>
              <a:t>审核通过的案例卡统一放在“案例库目录”，按行业 - 场景 - 年份命名，确保案例的规范管理和有效复用。</a:t>
            </a:r>
            <a:endParaRPr lang="zh-CN" altLang="en-US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</p:spTree>
    <p:custDataLst>
      <p:tags r:id="rId12"/>
    </p:custData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11000"/>
              </a:lnSpc>
            </a:pPr>
            <a:r>
              <a:rPr lang="zh-CN" altLang="en-US">
                <a:latin typeface="Microsoft YaHei UI" panose="020B0503020204020204" charset="-122"/>
                <a:ea typeface="Microsoft YaHei UI" panose="020B0503020204020204" charset="-122"/>
              </a:rPr>
              <a:t>商务在客户沟通前必须引用至少1个同类案例</a:t>
            </a:r>
            <a:endParaRPr lang="zh-CN" altLang="en-US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3" name="装饰  6"/>
          <p:cNvSpPr>
            <a:spLocks noGrp="1"/>
          </p:cNvSpPr>
          <p:nvPr>
            <p:ph type="body" idx="16390"/>
            <p:custDataLst>
              <p:tags r:id="rId2"/>
            </p:custDataLst>
          </p:nvPr>
        </p:nvSpPr>
        <p:spPr/>
        <p:txBody>
          <a:bodyPr/>
          <a:p>
            <a:r>
              <a:rPr lang="zh-CN" altLang="en-US">
                <a:latin typeface="Microsoft YaHei UI" panose="020B0503020204020204" charset="-122"/>
                <a:ea typeface="Microsoft YaHei UI" panose="020B0503020204020204" charset="-122"/>
              </a:rPr>
              <a:t> </a:t>
            </a:r>
            <a:endParaRPr lang="zh-CN" altLang="en-US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pic>
        <p:nvPicPr>
          <p:cNvPr id="4" name="图片占位符 3" descr="205f08ae-45d6-11f1-a813-3e6c0ea56c17"/>
          <p:cNvPicPr>
            <a:picLocks noChangeAspect="1"/>
          </p:cNvPicPr>
          <p:nvPr>
            <p:ph type="pic" idx="16391"/>
            <p:custDataLst>
              <p:tags r:id="rId3"/>
            </p:custDataLst>
          </p:nvPr>
        </p:nvPicPr>
        <p:blipFill>
          <a:blip r:embed="rId4"/>
          <a:srcRect t="1188" b="1188"/>
          <a:stretch>
            <a:fillRect/>
          </a:stretch>
        </p:blipFill>
        <p:spPr>
          <a:xfrm>
            <a:off x="914400" y="1828800"/>
            <a:ext cx="4724400" cy="1625600"/>
          </a:xfrm>
          <a:prstGeom prst="rect">
            <a:avLst/>
          </a:prstGeom>
        </p:spPr>
      </p:pic>
      <p:sp>
        <p:nvSpPr>
          <p:cNvPr id="5" name="文本占位符 4"/>
          <p:cNvSpPr>
            <a:spLocks noGrp="1"/>
          </p:cNvSpPr>
          <p:nvPr>
            <p:ph type="body" idx="16386"/>
            <p:custDataLst>
              <p:tags r:id="rId5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11000"/>
              </a:lnSpc>
            </a:pPr>
            <a:r>
              <a:rPr lang="zh-CN" altLang="en-US">
                <a:latin typeface="Microsoft YaHei UI" panose="020B0503020204020204" charset="-122"/>
                <a:ea typeface="Microsoft YaHei UI" panose="020B0503020204020204" charset="-122"/>
              </a:rPr>
              <a:t>案例库检索</a:t>
            </a:r>
            <a:endParaRPr lang="zh-CN" altLang="en-US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idx="16387"/>
            <p:custDataLst>
              <p:tags r:id="rId6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25000"/>
              </a:lnSpc>
            </a:pPr>
            <a:r>
              <a:rPr lang="zh-CN" altLang="en-US">
                <a:latin typeface="Microsoft YaHei UI" panose="020B0503020204020204" charset="-122"/>
                <a:ea typeface="Microsoft YaHei UI" panose="020B0503020204020204" charset="-122"/>
              </a:rPr>
              <a:t>商务在售前必须先检索案例库，了解是否有同类成功案例，为客户沟通做好充分准备，提高沟通效率和效果。</a:t>
            </a:r>
            <a:endParaRPr lang="zh-CN" altLang="en-US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7" name="装饰  0"/>
          <p:cNvSpPr>
            <a:spLocks noGrp="1"/>
          </p:cNvSpPr>
          <p:nvPr>
            <p:ph type="body" idx="16392"/>
            <p:custDataLst>
              <p:tags r:id="rId7"/>
            </p:custDataLst>
          </p:nvPr>
        </p:nvSpPr>
        <p:spPr/>
        <p:txBody>
          <a:bodyPr/>
          <a:p>
            <a:r>
              <a:rPr lang="zh-CN" altLang="en-US">
                <a:latin typeface="Microsoft YaHei UI" panose="020B0503020204020204" charset="-122"/>
                <a:ea typeface="Microsoft YaHei UI" panose="020B0503020204020204" charset="-122"/>
              </a:rPr>
              <a:t> </a:t>
            </a:r>
            <a:endParaRPr lang="zh-CN" altLang="en-US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pic>
        <p:nvPicPr>
          <p:cNvPr id="8" name="图片占位符 7" descr="205f08d0-45d6-11f1-a813-3e6c0ea56c17"/>
          <p:cNvPicPr>
            <a:picLocks noChangeAspect="1"/>
          </p:cNvPicPr>
          <p:nvPr>
            <p:ph type="pic" idx="16393"/>
            <p:custDataLst>
              <p:tags r:id="rId8"/>
            </p:custDataLst>
          </p:nvPr>
        </p:nvPicPr>
        <p:blipFill>
          <a:blip r:embed="rId9"/>
          <a:srcRect l="122" r="122"/>
          <a:stretch>
            <a:fillRect/>
          </a:stretch>
        </p:blipFill>
        <p:spPr>
          <a:xfrm>
            <a:off x="6553200" y="1828800"/>
            <a:ext cx="4724400" cy="1625600"/>
          </a:xfrm>
          <a:prstGeom prst="rect">
            <a:avLst/>
          </a:prstGeom>
        </p:spPr>
      </p:pic>
      <p:sp>
        <p:nvSpPr>
          <p:cNvPr id="9" name="文本占位符 8"/>
          <p:cNvSpPr>
            <a:spLocks noGrp="1"/>
          </p:cNvSpPr>
          <p:nvPr>
            <p:ph type="body" idx="16388"/>
            <p:custDataLst>
              <p:tags r:id="rId10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11000"/>
              </a:lnSpc>
            </a:pPr>
            <a:r>
              <a:rPr lang="zh-CN" altLang="en-US">
                <a:latin typeface="Microsoft YaHei UI" panose="020B0503020204020204" charset="-122"/>
                <a:ea typeface="Microsoft YaHei UI" panose="020B0503020204020204" charset="-122"/>
              </a:rPr>
              <a:t>案例引用沟通</a:t>
            </a:r>
            <a:endParaRPr lang="zh-CN" altLang="en-US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10" name="文本占位符 9"/>
          <p:cNvSpPr>
            <a:spLocks noGrp="1"/>
          </p:cNvSpPr>
          <p:nvPr>
            <p:ph type="body" idx="16389"/>
            <p:custDataLst>
              <p:tags r:id="rId11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25000"/>
              </a:lnSpc>
            </a:pPr>
            <a:r>
              <a:rPr lang="zh-CN" altLang="en-US">
                <a:latin typeface="Microsoft YaHei UI" panose="020B0503020204020204" charset="-122"/>
                <a:ea typeface="Microsoft YaHei UI" panose="020B0503020204020204" charset="-122"/>
              </a:rPr>
              <a:t>在与客户沟通时，商务要引用至少1个同类案例，通过案例讲解ROI、交付边界、预期效果，增强客户对项目的信心。</a:t>
            </a:r>
            <a:endParaRPr lang="zh-CN" altLang="en-US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</p:spTree>
    <p:custDataLst>
      <p:tags r:id="rId12"/>
    </p:custData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11000"/>
              </a:lnSpc>
            </a:pPr>
            <a:r>
              <a:rPr lang="zh-CN" altLang="en-US">
                <a:latin typeface="Microsoft YaHei UI" panose="020B0503020204020204" charset="-122"/>
                <a:ea typeface="Microsoft YaHei UI" panose="020B0503020204020204" charset="-122"/>
              </a:rPr>
              <a:t>每月做一次“案例复盘会”，更新高频场景标准包</a:t>
            </a:r>
            <a:endParaRPr lang="zh-CN" altLang="en-US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pic>
        <p:nvPicPr>
          <p:cNvPr id="3" name="内容占位符 2" descr="2077483e-45d6-11f1-b7fe-9201def0dbd9"/>
          <p:cNvPicPr>
            <a:picLocks noChangeAspect="1"/>
          </p:cNvPicPr>
          <p:nvPr>
            <p:ph idx="16390"/>
            <p:custDataLst>
              <p:tags r:id="rId2"/>
            </p:custDataLst>
          </p:nvPr>
        </p:nvPicPr>
        <p:blipFill>
          <a:blip r:embed="rId3"/>
          <a:srcRect l="1569" r="1569"/>
          <a:stretch>
            <a:fillRect/>
          </a:stretch>
        </p:blipFill>
        <p:spPr>
          <a:xfrm>
            <a:off x="609600" y="1524000"/>
            <a:ext cx="5334000" cy="3251200"/>
          </a:xfrm>
          <a:custGeom>
            <a:avLst/>
            <a:gdLst>
              <a:gd name="connisteX0" fmla="*/ 0 w 5334000"/>
              <a:gd name="connsiteY0" fmla="*/ 203200 h 3251200"/>
              <a:gd name="connisteX1" fmla="*/ 203200 w 5334000"/>
              <a:gd name="connsiteY1" fmla="*/ 0 h 3251200"/>
              <a:gd name="connisteX2" fmla="*/ 5130800 w 5334000"/>
              <a:gd name="connsiteY2" fmla="*/ 0 h 3251200"/>
              <a:gd name="connisteX3" fmla="*/ 5334000 w 5334000"/>
              <a:gd name="connsiteY3" fmla="*/ 203200 h 3251200"/>
              <a:gd name="connisteX4" fmla="*/ 5334000 w 5334000"/>
              <a:gd name="connsiteY4" fmla="*/ 3048000 h 3251200"/>
              <a:gd name="connisteX5" fmla="*/ 5130800 w 5334000"/>
              <a:gd name="connsiteY5" fmla="*/ 3251200 h 3251200"/>
              <a:gd name="connisteX6" fmla="*/ 203200 w 5334000"/>
              <a:gd name="connsiteY6" fmla="*/ 3251200 h 3251200"/>
              <a:gd name="connisteX7" fmla="*/ 0 w 5334000"/>
              <a:gd name="connsiteY7" fmla="*/ 3048000 h 3251200"/>
              <a:gd name="connisteX8" fmla="*/ 0 w 5334000"/>
              <a:gd name="connsiteY8" fmla="*/ 203200 h 3251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334000" h="32512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130800" y="0"/>
                </a:lnTo>
                <a:cubicBezTo>
                  <a:pt x="5243024" y="0"/>
                  <a:pt x="5334000" y="90976"/>
                  <a:pt x="5334000" y="203200"/>
                </a:cubicBezTo>
                <a:lnTo>
                  <a:pt x="5334000" y="3048000"/>
                </a:lnTo>
                <a:cubicBezTo>
                  <a:pt x="5334000" y="3160224"/>
                  <a:pt x="5243024" y="3251200"/>
                  <a:pt x="5130800" y="3251200"/>
                </a:cubicBezTo>
                <a:lnTo>
                  <a:pt x="203200" y="3251200"/>
                </a:lnTo>
                <a:cubicBezTo>
                  <a:pt x="90976" y="3251200"/>
                  <a:pt x="0" y="3160224"/>
                  <a:pt x="0" y="3048000"/>
                </a:cubicBezTo>
                <a:lnTo>
                  <a:pt x="0" y="203200"/>
                </a:lnTo>
                <a:close/>
              </a:path>
            </a:pathLst>
          </a:custGeom>
        </p:spPr>
      </p:pic>
      <p:sp>
        <p:nvSpPr>
          <p:cNvPr id="4" name="文本占位符 3"/>
          <p:cNvSpPr>
            <a:spLocks noGrp="1"/>
          </p:cNvSpPr>
          <p:nvPr>
            <p:ph type="body" idx="16386"/>
            <p:custDataLst>
              <p:tags r:id="rId4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11000"/>
              </a:lnSpc>
            </a:pPr>
            <a:r>
              <a:rPr lang="zh-CN" altLang="en-US">
                <a:latin typeface="Microsoft YaHei UI" panose="020B0503020204020204" charset="-122"/>
                <a:ea typeface="Microsoft YaHei UI" panose="020B0503020204020204" charset="-122"/>
              </a:rPr>
              <a:t>案例复盘总结</a:t>
            </a:r>
            <a:endParaRPr lang="zh-CN" altLang="en-US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idx="16387"/>
            <p:custDataLst>
              <p:tags r:id="rId5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25000"/>
              </a:lnSpc>
            </a:pPr>
            <a:r>
              <a:rPr lang="zh-CN" altLang="en-US">
                <a:latin typeface="Microsoft YaHei UI" panose="020B0503020204020204" charset="-122"/>
                <a:ea typeface="Microsoft YaHei UI" panose="020B0503020204020204" charset="-122"/>
              </a:rPr>
              <a:t>每月组织一次案例复盘会，对项目案例进行总结分析，提炼可复用的经验和成果，为后续项目提供参考。</a:t>
            </a:r>
            <a:endParaRPr lang="zh-CN" altLang="en-US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pic>
        <p:nvPicPr>
          <p:cNvPr id="6" name="内容占位符 5" descr="20774b04-45d6-11f1-b7fe-9201def0dbd9"/>
          <p:cNvPicPr>
            <a:picLocks noChangeAspect="1"/>
          </p:cNvPicPr>
          <p:nvPr>
            <p:ph idx="16391"/>
            <p:custDataLst>
              <p:tags r:id="rId6"/>
            </p:custDataLst>
          </p:nvPr>
        </p:nvPicPr>
        <p:blipFill>
          <a:blip r:embed="rId7"/>
          <a:srcRect l="1800" r="1801"/>
          <a:stretch>
            <a:fillRect/>
          </a:stretch>
        </p:blipFill>
        <p:spPr>
          <a:xfrm>
            <a:off x="6248400" y="1524000"/>
            <a:ext cx="5334000" cy="3251200"/>
          </a:xfrm>
          <a:custGeom>
            <a:avLst/>
            <a:gdLst>
              <a:gd name="connisteX0" fmla="*/ 0 w 5334000"/>
              <a:gd name="connsiteY0" fmla="*/ 203200 h 3251200"/>
              <a:gd name="connisteX1" fmla="*/ 203200 w 5334000"/>
              <a:gd name="connsiteY1" fmla="*/ 0 h 3251200"/>
              <a:gd name="connisteX2" fmla="*/ 5130800 w 5334000"/>
              <a:gd name="connsiteY2" fmla="*/ 0 h 3251200"/>
              <a:gd name="connisteX3" fmla="*/ 5334000 w 5334000"/>
              <a:gd name="connsiteY3" fmla="*/ 203200 h 3251200"/>
              <a:gd name="connisteX4" fmla="*/ 5334000 w 5334000"/>
              <a:gd name="connsiteY4" fmla="*/ 3048000 h 3251200"/>
              <a:gd name="connisteX5" fmla="*/ 5130800 w 5334000"/>
              <a:gd name="connsiteY5" fmla="*/ 3251200 h 3251200"/>
              <a:gd name="connisteX6" fmla="*/ 203200 w 5334000"/>
              <a:gd name="connsiteY6" fmla="*/ 3251200 h 3251200"/>
              <a:gd name="connisteX7" fmla="*/ 0 w 5334000"/>
              <a:gd name="connsiteY7" fmla="*/ 3048000 h 3251200"/>
              <a:gd name="connisteX8" fmla="*/ 0 w 5334000"/>
              <a:gd name="connsiteY8" fmla="*/ 203200 h 3251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334000" h="32512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130800" y="0"/>
                </a:lnTo>
                <a:cubicBezTo>
                  <a:pt x="5243024" y="0"/>
                  <a:pt x="5334000" y="90976"/>
                  <a:pt x="5334000" y="203200"/>
                </a:cubicBezTo>
                <a:lnTo>
                  <a:pt x="5334000" y="3048000"/>
                </a:lnTo>
                <a:cubicBezTo>
                  <a:pt x="5334000" y="3160224"/>
                  <a:pt x="5243024" y="3251200"/>
                  <a:pt x="5130800" y="3251200"/>
                </a:cubicBezTo>
                <a:lnTo>
                  <a:pt x="203200" y="3251200"/>
                </a:lnTo>
                <a:cubicBezTo>
                  <a:pt x="90976" y="3251200"/>
                  <a:pt x="0" y="3160224"/>
                  <a:pt x="0" y="3048000"/>
                </a:cubicBezTo>
                <a:lnTo>
                  <a:pt x="0" y="203200"/>
                </a:lnTo>
                <a:close/>
              </a:path>
            </a:pathLst>
          </a:custGeom>
        </p:spPr>
      </p:pic>
      <p:sp>
        <p:nvSpPr>
          <p:cNvPr id="7" name="文本占位符 6"/>
          <p:cNvSpPr>
            <a:spLocks noGrp="1"/>
          </p:cNvSpPr>
          <p:nvPr>
            <p:ph type="body" idx="16388"/>
            <p:custDataLst>
              <p:tags r:id="rId8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11000"/>
              </a:lnSpc>
            </a:pPr>
            <a:r>
              <a:rPr lang="zh-CN" altLang="en-US">
                <a:latin typeface="Microsoft YaHei UI" panose="020B0503020204020204" charset="-122"/>
                <a:ea typeface="Microsoft YaHei UI" panose="020B0503020204020204" charset="-122"/>
              </a:rPr>
              <a:t>高频场景更新</a:t>
            </a:r>
            <a:endParaRPr lang="zh-CN" altLang="en-US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8" name="文本占位符 7"/>
          <p:cNvSpPr>
            <a:spLocks noGrp="1"/>
          </p:cNvSpPr>
          <p:nvPr>
            <p:ph type="body" idx="16389"/>
            <p:custDataLst>
              <p:tags r:id="rId9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25000"/>
              </a:lnSpc>
            </a:pPr>
            <a:r>
              <a:rPr lang="zh-CN" altLang="en-US">
                <a:latin typeface="Microsoft YaHei UI" panose="020B0503020204020204" charset="-122"/>
                <a:ea typeface="Microsoft YaHei UI" panose="020B0503020204020204" charset="-122"/>
              </a:rPr>
              <a:t>根据案例复盘结果，更新高频场景标准包，不断优化项目流程和解决方案，提高项目的交付质量和效率。</a:t>
            </a:r>
            <a:endParaRPr lang="zh-CN" altLang="en-US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</p:spTree>
    <p:custDataLst>
      <p:tags r:id="rId10"/>
    </p:custData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副标题 2"/>
          <p:cNvSpPr>
            <a:spLocks noGrp="1"/>
          </p:cNvSpPr>
          <p:nvPr>
            <p:ph type="body" idx="16389"/>
            <p:custDataLst>
              <p:tags r:id="rId1"/>
            </p:custDataLst>
          </p:nvPr>
        </p:nvSpPr>
        <p:spPr/>
        <p:txBody>
          <a:bodyPr/>
          <a:p>
            <a:r>
              <a:rPr lang="zh-CN" altLang="en-US">
                <a:latin typeface="Microsoft YaHei UI" panose="020B0503020204020204" charset="-122"/>
                <a:ea typeface="Microsoft YaHei UI" panose="020B0503020204020204" charset="-122"/>
              </a:rPr>
              <a:t>THE END</a:t>
            </a:r>
            <a:endParaRPr lang="zh-CN" altLang="en-US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3" name="标题 1"/>
          <p:cNvSpPr>
            <a:spLocks noGrp="1"/>
          </p:cNvSpPr>
          <p:nvPr>
            <p:ph type="ctrTitle" idx="16388"/>
            <p:custDataLst>
              <p:tags r:id="rId2"/>
            </p:custDataLst>
          </p:nvPr>
        </p:nvSpPr>
        <p:spPr/>
        <p:txBody>
          <a:bodyPr>
            <a:normAutofit fontScale="90000"/>
          </a:bodyPr>
          <a:p>
            <a:r>
              <a:rPr lang="zh-CN" altLang="en-US">
                <a:latin typeface="Microsoft YaHei UI" panose="020B0503020204020204" charset="-122"/>
                <a:ea typeface="Microsoft YaHei UI" panose="020B0503020204020204" charset="-122"/>
              </a:rPr>
              <a:t>谢谢</a:t>
            </a:r>
            <a:endParaRPr lang="zh-CN" altLang="en-US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 idx="16388"/>
            <p:custDataLst>
              <p:tags r:id="rId1"/>
            </p:custDataLst>
          </p:nvPr>
        </p:nvSpPr>
        <p:spPr/>
        <p:txBody>
          <a:bodyPr>
            <a:normAutofit/>
          </a:bodyPr>
          <a:p>
            <a:r>
              <a:rPr lang="zh-CN" altLang="en-US">
                <a:latin typeface="Microsoft YaHei UI" panose="020B0503020204020204" charset="-122"/>
                <a:ea typeface="Microsoft YaHei UI" panose="020B0503020204020204" charset="-122"/>
              </a:rPr>
              <a:t>按角色拆解项目事项（影刀RPA项目）</a:t>
            </a:r>
            <a:endParaRPr lang="zh-CN" altLang="en-US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3" name="节编号 3"/>
          <p:cNvSpPr>
            <a:spLocks noGrp="1"/>
          </p:cNvSpPr>
          <p:nvPr>
            <p:ph type="body" sz="quarter" idx="16389"/>
            <p:custDataLst>
              <p:tags r:id="rId2"/>
            </p:custDataLst>
          </p:nvPr>
        </p:nvSpPr>
        <p:spPr/>
        <p:txBody>
          <a:bodyPr/>
          <a:p>
            <a:r>
              <a:rPr lang="en-US" altLang="en-US">
                <a:latin typeface="Microsoft YaHei UI" panose="020B0503020204020204" charset="-122"/>
                <a:ea typeface="Microsoft YaHei UI" panose="020B0503020204020204" charset="-122"/>
              </a:rPr>
              <a:t>01</a:t>
            </a:r>
            <a:endParaRPr lang="en-US" altLang="en-US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>
            <a:normAutofit fontScale="90000"/>
          </a:bodyPr>
          <a:p>
            <a:pPr algn="l">
              <a:lnSpc>
                <a:spcPct val="111000"/>
              </a:lnSpc>
            </a:pPr>
            <a:r>
              <a:rPr lang="zh-CN" altLang="en-US">
                <a:latin typeface="Microsoft YaHei UI" panose="020B0503020204020204" charset="-122"/>
                <a:ea typeface="Microsoft YaHei UI" panose="020B0503020204020204" charset="-122"/>
              </a:rPr>
              <a:t>建议把项目分成6个阶段，每个阶段明确责任角色（RACI思路）</a:t>
            </a:r>
            <a:endParaRPr lang="zh-CN" altLang="en-US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6386"/>
            <p:custDataLst>
              <p:tags r:id="rId2"/>
            </p:custDataLst>
          </p:nvPr>
        </p:nvSpPr>
        <p:spPr/>
        <p:txBody>
          <a:bodyPr>
            <a:normAutofit fontScale="90000"/>
          </a:bodyPr>
          <a:p>
            <a:pPr algn="l">
              <a:lnSpc>
                <a:spcPct val="111000"/>
              </a:lnSpc>
            </a:pPr>
            <a:r>
              <a:rPr lang="zh-CN" altLang="en-US">
                <a:latin typeface="Microsoft YaHei UI" panose="020B0503020204020204" charset="-122"/>
                <a:ea typeface="Microsoft YaHei UI" panose="020B0503020204020204" charset="-122"/>
              </a:rPr>
              <a:t>线索与需求识别（售前阶段）</a:t>
            </a:r>
            <a:endParaRPr lang="zh-CN" altLang="en-US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idx="16387"/>
            <p:custDataLst>
              <p:tags r:id="rId3"/>
            </p:custDataLst>
          </p:nvPr>
        </p:nvSpPr>
        <p:spPr/>
        <p:txBody>
          <a:bodyPr>
            <a:normAutofit fontScale="90000"/>
          </a:bodyPr>
          <a:p>
            <a:pPr algn="l">
              <a:lnSpc>
                <a:spcPct val="125000"/>
              </a:lnSpc>
            </a:pPr>
            <a:r>
              <a:rPr lang="zh-CN" altLang="en-US">
                <a:latin typeface="Microsoft YaHei UI" panose="020B0503020204020204" charset="-122"/>
                <a:ea typeface="Microsoft YaHei UI" panose="020B0503020204020204" charset="-122"/>
              </a:rPr>
              <a:t>此阶段商务需收集场景信息，判断是否为高价值RPA场景并触发案例库检索，开发则进行快速技术可行性判断并输出《技术可行性要点》，最终产出《场景评估单》和《同类案例引用清单》。</a:t>
            </a:r>
            <a:endParaRPr lang="zh-CN" altLang="en-US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idx="16388"/>
            <p:custDataLst>
              <p:tags r:id="rId4"/>
            </p:custDataLst>
          </p:nvPr>
        </p:nvSpPr>
        <p:spPr/>
        <p:txBody>
          <a:bodyPr>
            <a:normAutofit fontScale="90000"/>
          </a:bodyPr>
          <a:p>
            <a:pPr algn="l">
              <a:lnSpc>
                <a:spcPct val="111000"/>
              </a:lnSpc>
            </a:pPr>
            <a:r>
              <a:rPr lang="zh-CN" altLang="en-US">
                <a:latin typeface="Microsoft YaHei UI" panose="020B0503020204020204" charset="-122"/>
                <a:ea typeface="Microsoft YaHei UI" panose="020B0503020204020204" charset="-122"/>
              </a:rPr>
              <a:t>方案与报价（售前转交付）</a:t>
            </a:r>
            <a:endParaRPr lang="zh-CN" altLang="en-US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idx="16389"/>
            <p:custDataLst>
              <p:tags r:id="rId5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25000"/>
              </a:lnSpc>
            </a:pPr>
            <a:r>
              <a:rPr lang="zh-CN" altLang="en-US" sz="1400">
                <a:latin typeface="Microsoft YaHei UI" panose="020B0503020204020204" charset="-122"/>
                <a:ea typeface="Microsoft YaHei UI" panose="020B0503020204020204" charset="-122"/>
              </a:rPr>
              <a:t>商务基于案例讲解ROI等内容，开发拆解流程步骤等并输出工作量估算，项目经理明确里程碑等，产出《实施方案》《报价说明》《边界与假设清单》。</a:t>
            </a:r>
            <a:endParaRPr lang="zh-CN" altLang="en-US" sz="1400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idx="16390"/>
            <p:custDataLst>
              <p:tags r:id="rId6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11000"/>
              </a:lnSpc>
            </a:pPr>
            <a:r>
              <a:rPr lang="zh-CN" altLang="en-US" sz="2200">
                <a:latin typeface="Microsoft YaHei UI" panose="020B0503020204020204" charset="-122"/>
                <a:ea typeface="Microsoft YaHei UI" panose="020B0503020204020204" charset="-122"/>
              </a:rPr>
              <a:t>项目启动与需求澄清</a:t>
            </a:r>
            <a:endParaRPr lang="zh-CN" altLang="en-US" sz="2200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8" name="文本占位符 7"/>
          <p:cNvSpPr>
            <a:spLocks noGrp="1"/>
          </p:cNvSpPr>
          <p:nvPr>
            <p:ph type="body" idx="16391"/>
            <p:custDataLst>
              <p:tags r:id="rId7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25000"/>
              </a:lnSpc>
            </a:pPr>
            <a:r>
              <a:rPr lang="zh-CN" altLang="en-US" sz="1400">
                <a:latin typeface="Microsoft YaHei UI" panose="020B0503020204020204" charset="-122"/>
                <a:ea typeface="Microsoft YaHei UI" panose="020B0503020204020204" charset="-122"/>
              </a:rPr>
              <a:t>项目经理组织启动会，确认沟通机制和周报机制，开发进行需求澄清等并提前定义测试用例，产出《需求确认纪要》《流程蓝图图》《测试清单V1》。</a:t>
            </a:r>
            <a:endParaRPr lang="zh-CN" altLang="en-US" sz="1400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9" name="文本占位符 8"/>
          <p:cNvSpPr>
            <a:spLocks noGrp="1"/>
          </p:cNvSpPr>
          <p:nvPr>
            <p:ph type="body" idx="16392"/>
            <p:custDataLst>
              <p:tags r:id="rId8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11000"/>
              </a:lnSpc>
            </a:pPr>
            <a:r>
              <a:rPr lang="zh-CN" altLang="en-US" sz="2200">
                <a:latin typeface="Microsoft YaHei UI" panose="020B0503020204020204" charset="-122"/>
                <a:ea typeface="Microsoft YaHei UI" panose="020B0503020204020204" charset="-122"/>
              </a:rPr>
              <a:t>开发与联调</a:t>
            </a:r>
            <a:endParaRPr lang="zh-CN" altLang="en-US" sz="2200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10" name="文本占位符 9"/>
          <p:cNvSpPr>
            <a:spLocks noGrp="1"/>
          </p:cNvSpPr>
          <p:nvPr>
            <p:ph type="body" idx="16393"/>
            <p:custDataLst>
              <p:tags r:id="rId9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25000"/>
              </a:lnSpc>
            </a:pPr>
            <a:r>
              <a:rPr lang="zh-CN" altLang="en-US" sz="1400">
                <a:latin typeface="Microsoft YaHei UI" panose="020B0503020204020204" charset="-122"/>
                <a:ea typeface="Microsoft YaHei UI" panose="020B0503020204020204" charset="-122"/>
              </a:rPr>
              <a:t>开发按模块开发并每日自测，记录关键问题与解决方案，项目经理进行进度和风险跟踪，产出《联调记录》和《问题台账》。</a:t>
            </a:r>
            <a:endParaRPr lang="zh-CN" altLang="en-US" sz="1400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11" name="文本占位符 10"/>
          <p:cNvSpPr>
            <a:spLocks noGrp="1"/>
          </p:cNvSpPr>
          <p:nvPr>
            <p:ph type="body" idx="16394"/>
            <p:custDataLst>
              <p:tags r:id="rId10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11000"/>
              </a:lnSpc>
            </a:pPr>
            <a:r>
              <a:rPr lang="zh-CN" altLang="en-US" sz="2200">
                <a:latin typeface="Microsoft YaHei UI" panose="020B0503020204020204" charset="-122"/>
                <a:ea typeface="Microsoft YaHei UI" panose="020B0503020204020204" charset="-122"/>
              </a:rPr>
              <a:t>验收与交付</a:t>
            </a:r>
            <a:endParaRPr lang="zh-CN" altLang="en-US" sz="2200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12" name="文本占位符 11"/>
          <p:cNvSpPr>
            <a:spLocks noGrp="1"/>
          </p:cNvSpPr>
          <p:nvPr>
            <p:ph type="body" idx="16395"/>
            <p:custDataLst>
              <p:tags r:id="rId11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25000"/>
              </a:lnSpc>
            </a:pPr>
            <a:r>
              <a:rPr lang="zh-CN" altLang="en-US" sz="1400">
                <a:latin typeface="Microsoft YaHei UI" panose="020B0503020204020204" charset="-122"/>
                <a:ea typeface="Microsoft YaHei UI" panose="020B0503020204020204" charset="-122"/>
              </a:rPr>
              <a:t>开发执行UAT支持等，项目经理组织验收签字和上线确认，产出《验收报告》《上线说明》《操作手册》。</a:t>
            </a:r>
            <a:endParaRPr lang="zh-CN" altLang="en-US" sz="1400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13" name="文本占位符 12"/>
          <p:cNvSpPr>
            <a:spLocks noGrp="1"/>
          </p:cNvSpPr>
          <p:nvPr>
            <p:ph type="body" idx="16396"/>
            <p:custDataLst>
              <p:tags r:id="rId12"/>
            </p:custDataLst>
          </p:nvPr>
        </p:nvSpPr>
        <p:spPr/>
        <p:txBody>
          <a:bodyPr>
            <a:normAutofit fontScale="90000"/>
          </a:bodyPr>
          <a:p>
            <a:pPr algn="l">
              <a:lnSpc>
                <a:spcPct val="111000"/>
              </a:lnSpc>
            </a:pPr>
            <a:r>
              <a:rPr lang="zh-CN" altLang="en-US">
                <a:latin typeface="Microsoft YaHei UI" panose="020B0503020204020204" charset="-122"/>
                <a:ea typeface="Microsoft YaHei UI" panose="020B0503020204020204" charset="-122"/>
              </a:rPr>
              <a:t>复盘与经验沉淀（你最关心）</a:t>
            </a:r>
            <a:endParaRPr lang="zh-CN" altLang="en-US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14" name="文本占位符 13"/>
          <p:cNvSpPr>
            <a:spLocks noGrp="1"/>
          </p:cNvSpPr>
          <p:nvPr>
            <p:ph type="body" idx="16397"/>
            <p:custDataLst>
              <p:tags r:id="rId13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25000"/>
              </a:lnSpc>
            </a:pPr>
            <a:r>
              <a:rPr lang="zh-CN" altLang="en-US" sz="1400">
                <a:latin typeface="Microsoft YaHei UI" panose="020B0503020204020204" charset="-122"/>
                <a:ea typeface="Microsoft YaHei UI" panose="020B0503020204020204" charset="-122"/>
              </a:rPr>
              <a:t>开发输出“项目案例卡”、抽取可复用组件等，商务补充可对外表达内容，项目经理审核完整性并入库，产出《案例卡》《复用资产清单》《复盘报告》。</a:t>
            </a:r>
            <a:endParaRPr lang="zh-CN" altLang="en-US" sz="1400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</p:spTree>
    <p:custDataLst>
      <p:tags r:id="rId14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11000"/>
              </a:lnSpc>
            </a:pPr>
            <a:r>
              <a:rPr lang="zh-CN" altLang="en-US">
                <a:latin typeface="Microsoft YaHei UI" panose="020B0503020204020204" charset="-122"/>
                <a:ea typeface="Microsoft YaHei UI" panose="020B0503020204020204" charset="-122"/>
              </a:rPr>
              <a:t>角色定义（可精简为4类）</a:t>
            </a:r>
            <a:endParaRPr lang="zh-CN" altLang="en-US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pic>
        <p:nvPicPr>
          <p:cNvPr id="3" name="图片占位符 2" descr="2455d732-45d6-11f1-a813-3e6c0ea56c17"/>
          <p:cNvPicPr>
            <a:picLocks noChangeAspect="1"/>
          </p:cNvPicPr>
          <p:nvPr>
            <p:ph type="pic" idx="16394"/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990600" y="1752600"/>
            <a:ext cx="1524000" cy="1524000"/>
          </a:xfrm>
          <a:custGeom>
            <a:avLst/>
            <a:gdLst>
              <a:gd name="connisteX0" fmla="*/ 0 w 1524000"/>
              <a:gd name="connsiteY0" fmla="*/ 762000 h 1524000"/>
              <a:gd name="connisteX1" fmla="*/ 762000 w 1524000"/>
              <a:gd name="connsiteY1" fmla="*/ 0 h 1524000"/>
              <a:gd name="connisteX2" fmla="*/ 762000 w 1524000"/>
              <a:gd name="connsiteY2" fmla="*/ 0 h 1524000"/>
              <a:gd name="connisteX3" fmla="*/ 1524000 w 1524000"/>
              <a:gd name="connsiteY3" fmla="*/ 762000 h 1524000"/>
              <a:gd name="connisteX4" fmla="*/ 1524000 w 1524000"/>
              <a:gd name="connsiteY4" fmla="*/ 762000 h 1524000"/>
              <a:gd name="connisteX5" fmla="*/ 762000 w 1524000"/>
              <a:gd name="connsiteY5" fmla="*/ 1524000 h 1524000"/>
              <a:gd name="connisteX6" fmla="*/ 762000 w 1524000"/>
              <a:gd name="connsiteY6" fmla="*/ 1524000 h 1524000"/>
              <a:gd name="connisteX7" fmla="*/ 0 w 1524000"/>
              <a:gd name="connsiteY7" fmla="*/ 762000 h 1524000"/>
              <a:gd name="connisteX8" fmla="*/ 0 w 1524000"/>
              <a:gd name="connsiteY8" fmla="*/ 762000 h 1524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524000" h="1524000">
                <a:moveTo>
                  <a:pt x="0" y="762000"/>
                </a:moveTo>
                <a:cubicBezTo>
                  <a:pt x="0" y="341159"/>
                  <a:pt x="341159" y="0"/>
                  <a:pt x="762000" y="0"/>
                </a:cubicBezTo>
                <a:lnTo>
                  <a:pt x="762000" y="0"/>
                </a:lnTo>
                <a:cubicBezTo>
                  <a:pt x="1182841" y="0"/>
                  <a:pt x="1524000" y="341159"/>
                  <a:pt x="1524000" y="762000"/>
                </a:cubicBezTo>
                <a:lnTo>
                  <a:pt x="1524000" y="762000"/>
                </a:lnTo>
                <a:cubicBezTo>
                  <a:pt x="1524000" y="1182841"/>
                  <a:pt x="1182841" y="1524000"/>
                  <a:pt x="762000" y="1524000"/>
                </a:cubicBezTo>
                <a:lnTo>
                  <a:pt x="762000" y="1524000"/>
                </a:lnTo>
                <a:cubicBezTo>
                  <a:pt x="341159" y="1524000"/>
                  <a:pt x="0" y="1182841"/>
                  <a:pt x="0" y="762000"/>
                </a:cubicBezTo>
                <a:lnTo>
                  <a:pt x="0" y="762000"/>
                </a:lnTo>
                <a:close/>
              </a:path>
            </a:pathLst>
          </a:custGeom>
        </p:spPr>
      </p:pic>
      <p:sp>
        <p:nvSpPr>
          <p:cNvPr id="4" name="文本占位符 3"/>
          <p:cNvSpPr>
            <a:spLocks noGrp="1"/>
          </p:cNvSpPr>
          <p:nvPr>
            <p:ph type="body" idx="16386"/>
            <p:custDataLst>
              <p:tags r:id="rId4"/>
            </p:custDataLst>
          </p:nvPr>
        </p:nvSpPr>
        <p:spPr/>
        <p:txBody>
          <a:bodyPr>
            <a:normAutofit/>
          </a:bodyPr>
          <a:p>
            <a:pPr algn="ctr">
              <a:lnSpc>
                <a:spcPct val="111000"/>
              </a:lnSpc>
            </a:pPr>
            <a:r>
              <a:rPr lang="zh-CN" altLang="en-US">
                <a:latin typeface="Microsoft YaHei UI" panose="020B0503020204020204" charset="-122"/>
                <a:ea typeface="Microsoft YaHei UI" panose="020B0503020204020204" charset="-122"/>
              </a:rPr>
              <a:t>商务/售前</a:t>
            </a:r>
            <a:endParaRPr lang="zh-CN" altLang="en-US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idx="16387"/>
            <p:custDataLst>
              <p:tags r:id="rId5"/>
            </p:custDataLst>
          </p:nvPr>
        </p:nvSpPr>
        <p:spPr/>
        <p:txBody>
          <a:bodyPr>
            <a:normAutofit/>
          </a:bodyPr>
          <a:p>
            <a:pPr algn="ctr">
              <a:lnSpc>
                <a:spcPct val="125000"/>
              </a:lnSpc>
            </a:pPr>
            <a:r>
              <a:rPr lang="zh-CN" altLang="en-US">
                <a:latin typeface="Microsoft YaHei UI" panose="020B0503020204020204" charset="-122"/>
                <a:ea typeface="Microsoft YaHei UI" panose="020B0503020204020204" charset="-122"/>
              </a:rPr>
              <a:t>商务/售前在影刀RPA项目中主要负责获取需求、向客户讲解项目价值以及推进签约等工作，在项目前期起着关键的引导和促成作用。</a:t>
            </a:r>
            <a:endParaRPr lang="zh-CN" altLang="en-US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pic>
        <p:nvPicPr>
          <p:cNvPr id="6" name="图片占位符 5" descr="2455d73e-45d6-11f1-a813-3e6c0ea56c17"/>
          <p:cNvPicPr>
            <a:picLocks noChangeAspect="1"/>
          </p:cNvPicPr>
          <p:nvPr>
            <p:ph type="pic" idx="16395"/>
            <p:custDataLst>
              <p:tags r:id="rId6"/>
            </p:custDataLst>
          </p:nvPr>
        </p:nvPicPr>
        <p:blipFill>
          <a:blip r:embed="rId7"/>
          <a:srcRect t="2429" b="2429"/>
          <a:stretch>
            <a:fillRect/>
          </a:stretch>
        </p:blipFill>
        <p:spPr>
          <a:xfrm>
            <a:off x="3886200" y="1752600"/>
            <a:ext cx="1524000" cy="1524000"/>
          </a:xfrm>
          <a:custGeom>
            <a:avLst/>
            <a:gdLst>
              <a:gd name="connisteX0" fmla="*/ 0 w 1524000"/>
              <a:gd name="connsiteY0" fmla="*/ 762000 h 1524000"/>
              <a:gd name="connisteX1" fmla="*/ 762000 w 1524000"/>
              <a:gd name="connsiteY1" fmla="*/ 0 h 1524000"/>
              <a:gd name="connisteX2" fmla="*/ 762000 w 1524000"/>
              <a:gd name="connsiteY2" fmla="*/ 0 h 1524000"/>
              <a:gd name="connisteX3" fmla="*/ 1524000 w 1524000"/>
              <a:gd name="connsiteY3" fmla="*/ 762000 h 1524000"/>
              <a:gd name="connisteX4" fmla="*/ 1524000 w 1524000"/>
              <a:gd name="connsiteY4" fmla="*/ 762000 h 1524000"/>
              <a:gd name="connisteX5" fmla="*/ 762000 w 1524000"/>
              <a:gd name="connsiteY5" fmla="*/ 1524000 h 1524000"/>
              <a:gd name="connisteX6" fmla="*/ 762000 w 1524000"/>
              <a:gd name="connsiteY6" fmla="*/ 1524000 h 1524000"/>
              <a:gd name="connisteX7" fmla="*/ 0 w 1524000"/>
              <a:gd name="connsiteY7" fmla="*/ 762000 h 1524000"/>
              <a:gd name="connisteX8" fmla="*/ 0 w 1524000"/>
              <a:gd name="connsiteY8" fmla="*/ 762000 h 1524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524000" h="1524000">
                <a:moveTo>
                  <a:pt x="0" y="762000"/>
                </a:moveTo>
                <a:cubicBezTo>
                  <a:pt x="0" y="341159"/>
                  <a:pt x="341159" y="0"/>
                  <a:pt x="762000" y="0"/>
                </a:cubicBezTo>
                <a:lnTo>
                  <a:pt x="762000" y="0"/>
                </a:lnTo>
                <a:cubicBezTo>
                  <a:pt x="1182841" y="0"/>
                  <a:pt x="1524000" y="341159"/>
                  <a:pt x="1524000" y="762000"/>
                </a:cubicBezTo>
                <a:lnTo>
                  <a:pt x="1524000" y="762000"/>
                </a:lnTo>
                <a:cubicBezTo>
                  <a:pt x="1524000" y="1182841"/>
                  <a:pt x="1182841" y="1524000"/>
                  <a:pt x="762000" y="1524000"/>
                </a:cubicBezTo>
                <a:lnTo>
                  <a:pt x="762000" y="1524000"/>
                </a:lnTo>
                <a:cubicBezTo>
                  <a:pt x="341159" y="1524000"/>
                  <a:pt x="0" y="1182841"/>
                  <a:pt x="0" y="762000"/>
                </a:cubicBezTo>
                <a:lnTo>
                  <a:pt x="0" y="762000"/>
                </a:lnTo>
                <a:close/>
              </a:path>
            </a:pathLst>
          </a:custGeom>
        </p:spPr>
      </p:pic>
      <p:sp>
        <p:nvSpPr>
          <p:cNvPr id="7" name="文本占位符 6"/>
          <p:cNvSpPr>
            <a:spLocks noGrp="1"/>
          </p:cNvSpPr>
          <p:nvPr>
            <p:ph type="body" idx="16388"/>
            <p:custDataLst>
              <p:tags r:id="rId8"/>
            </p:custDataLst>
          </p:nvPr>
        </p:nvSpPr>
        <p:spPr/>
        <p:txBody>
          <a:bodyPr>
            <a:normAutofit/>
          </a:bodyPr>
          <a:p>
            <a:pPr algn="ctr">
              <a:lnSpc>
                <a:spcPct val="111000"/>
              </a:lnSpc>
            </a:pPr>
            <a:r>
              <a:rPr lang="zh-CN" altLang="en-US">
                <a:latin typeface="Microsoft YaHei UI" panose="020B0503020204020204" charset="-122"/>
                <a:ea typeface="Microsoft YaHei UI" panose="020B0503020204020204" charset="-122"/>
              </a:rPr>
              <a:t>项目经理</a:t>
            </a:r>
            <a:endParaRPr lang="zh-CN" altLang="en-US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8" name="文本占位符 7"/>
          <p:cNvSpPr>
            <a:spLocks noGrp="1"/>
          </p:cNvSpPr>
          <p:nvPr>
            <p:ph type="body" idx="16389"/>
            <p:custDataLst>
              <p:tags r:id="rId9"/>
            </p:custDataLst>
          </p:nvPr>
        </p:nvSpPr>
        <p:spPr/>
        <p:txBody>
          <a:bodyPr>
            <a:normAutofit/>
          </a:bodyPr>
          <a:p>
            <a:pPr algn="ctr">
              <a:lnSpc>
                <a:spcPct val="125000"/>
              </a:lnSpc>
            </a:pPr>
            <a:r>
              <a:rPr lang="zh-CN" altLang="en-US">
                <a:latin typeface="Microsoft YaHei UI" panose="020B0503020204020204" charset="-122"/>
                <a:ea typeface="Microsoft YaHei UI" panose="020B0503020204020204" charset="-122"/>
              </a:rPr>
              <a:t>项目经理承担着项目的排期、协调各方资源、把控项目风险以及组织验收等重要职责，保障项目能够按照计划顺利推进和完成。</a:t>
            </a:r>
            <a:endParaRPr lang="zh-CN" altLang="en-US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pic>
        <p:nvPicPr>
          <p:cNvPr id="9" name="图片占位符 8" descr="2455d4de-45d6-11f1-a813-3e6c0ea56c17"/>
          <p:cNvPicPr>
            <a:picLocks noChangeAspect="1"/>
          </p:cNvPicPr>
          <p:nvPr>
            <p:ph type="pic" idx="16396"/>
            <p:custDataLst>
              <p:tags r:id="rId10"/>
            </p:custDataLst>
          </p:nvPr>
        </p:nvPicPr>
        <p:blipFill>
          <a:blip r:embed="rId11"/>
          <a:srcRect/>
          <a:stretch>
            <a:fillRect/>
          </a:stretch>
        </p:blipFill>
        <p:spPr>
          <a:xfrm>
            <a:off x="6781800" y="1752600"/>
            <a:ext cx="1524000" cy="1524000"/>
          </a:xfrm>
          <a:custGeom>
            <a:avLst/>
            <a:gdLst>
              <a:gd name="connisteX0" fmla="*/ 0 w 1524000"/>
              <a:gd name="connsiteY0" fmla="*/ 762000 h 1524000"/>
              <a:gd name="connisteX1" fmla="*/ 762000 w 1524000"/>
              <a:gd name="connsiteY1" fmla="*/ 0 h 1524000"/>
              <a:gd name="connisteX2" fmla="*/ 762000 w 1524000"/>
              <a:gd name="connsiteY2" fmla="*/ 0 h 1524000"/>
              <a:gd name="connisteX3" fmla="*/ 1524000 w 1524000"/>
              <a:gd name="connsiteY3" fmla="*/ 762000 h 1524000"/>
              <a:gd name="connisteX4" fmla="*/ 1524000 w 1524000"/>
              <a:gd name="connsiteY4" fmla="*/ 762000 h 1524000"/>
              <a:gd name="connisteX5" fmla="*/ 762000 w 1524000"/>
              <a:gd name="connsiteY5" fmla="*/ 1524000 h 1524000"/>
              <a:gd name="connisteX6" fmla="*/ 762000 w 1524000"/>
              <a:gd name="connsiteY6" fmla="*/ 1524000 h 1524000"/>
              <a:gd name="connisteX7" fmla="*/ 0 w 1524000"/>
              <a:gd name="connsiteY7" fmla="*/ 762000 h 1524000"/>
              <a:gd name="connisteX8" fmla="*/ 0 w 1524000"/>
              <a:gd name="connsiteY8" fmla="*/ 762000 h 1524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524000" h="1524000">
                <a:moveTo>
                  <a:pt x="0" y="762000"/>
                </a:moveTo>
                <a:cubicBezTo>
                  <a:pt x="0" y="341159"/>
                  <a:pt x="341159" y="0"/>
                  <a:pt x="762000" y="0"/>
                </a:cubicBezTo>
                <a:lnTo>
                  <a:pt x="762000" y="0"/>
                </a:lnTo>
                <a:cubicBezTo>
                  <a:pt x="1182841" y="0"/>
                  <a:pt x="1524000" y="341159"/>
                  <a:pt x="1524000" y="762000"/>
                </a:cubicBezTo>
                <a:lnTo>
                  <a:pt x="1524000" y="762000"/>
                </a:lnTo>
                <a:cubicBezTo>
                  <a:pt x="1524000" y="1182841"/>
                  <a:pt x="1182841" y="1524000"/>
                  <a:pt x="762000" y="1524000"/>
                </a:cubicBezTo>
                <a:lnTo>
                  <a:pt x="762000" y="1524000"/>
                </a:lnTo>
                <a:cubicBezTo>
                  <a:pt x="341159" y="1524000"/>
                  <a:pt x="0" y="1182841"/>
                  <a:pt x="0" y="762000"/>
                </a:cubicBezTo>
                <a:lnTo>
                  <a:pt x="0" y="762000"/>
                </a:lnTo>
                <a:close/>
              </a:path>
            </a:pathLst>
          </a:custGeom>
        </p:spPr>
      </p:pic>
      <p:sp>
        <p:nvSpPr>
          <p:cNvPr id="10" name="文本占位符 9"/>
          <p:cNvSpPr>
            <a:spLocks noGrp="1"/>
          </p:cNvSpPr>
          <p:nvPr>
            <p:ph type="body" idx="16390"/>
            <p:custDataLst>
              <p:tags r:id="rId12"/>
            </p:custDataLst>
          </p:nvPr>
        </p:nvSpPr>
        <p:spPr/>
        <p:txBody>
          <a:bodyPr>
            <a:normAutofit/>
          </a:bodyPr>
          <a:p>
            <a:pPr algn="ctr">
              <a:lnSpc>
                <a:spcPct val="111000"/>
              </a:lnSpc>
            </a:pPr>
            <a:r>
              <a:rPr lang="zh-CN" altLang="en-US">
                <a:latin typeface="Microsoft YaHei UI" panose="020B0503020204020204" charset="-122"/>
                <a:ea typeface="Microsoft YaHei UI" panose="020B0503020204020204" charset="-122"/>
              </a:rPr>
              <a:t>开发（兼测试）</a:t>
            </a:r>
            <a:endParaRPr lang="zh-CN" altLang="en-US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11" name="文本占位符 10"/>
          <p:cNvSpPr>
            <a:spLocks noGrp="1"/>
          </p:cNvSpPr>
          <p:nvPr>
            <p:ph type="body" idx="16391"/>
            <p:custDataLst>
              <p:tags r:id="rId13"/>
            </p:custDataLst>
          </p:nvPr>
        </p:nvSpPr>
        <p:spPr/>
        <p:txBody>
          <a:bodyPr>
            <a:normAutofit/>
          </a:bodyPr>
          <a:p>
            <a:pPr algn="ctr">
              <a:lnSpc>
                <a:spcPct val="125000"/>
              </a:lnSpc>
            </a:pPr>
            <a:r>
              <a:rPr lang="zh-CN" altLang="en-US">
                <a:latin typeface="Microsoft YaHei UI" panose="020B0503020204020204" charset="-122"/>
                <a:ea typeface="Microsoft YaHei UI" panose="020B0503020204020204" charset="-122"/>
              </a:rPr>
              <a:t>开发（兼测试）人员负责流程设计、开发、联调、测试等工作，同时还需进行文档沉淀，是项目技术实现和质量保障的重要力量。</a:t>
            </a:r>
            <a:endParaRPr lang="zh-CN" altLang="en-US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pic>
        <p:nvPicPr>
          <p:cNvPr id="12" name="图片占位符 11" descr="2455d560-45d6-11f1-a813-3e6c0ea56c17"/>
          <p:cNvPicPr>
            <a:picLocks noChangeAspect="1"/>
          </p:cNvPicPr>
          <p:nvPr>
            <p:ph type="pic" idx="16397"/>
            <p:custDataLst>
              <p:tags r:id="rId14"/>
            </p:custDataLst>
          </p:nvPr>
        </p:nvPicPr>
        <p:blipFill>
          <a:blip r:embed="rId15"/>
          <a:srcRect/>
          <a:stretch>
            <a:fillRect/>
          </a:stretch>
        </p:blipFill>
        <p:spPr>
          <a:xfrm>
            <a:off x="9677400" y="1752600"/>
            <a:ext cx="1524000" cy="1524000"/>
          </a:xfrm>
          <a:custGeom>
            <a:avLst/>
            <a:gdLst>
              <a:gd name="connisteX0" fmla="*/ 0 w 1524000"/>
              <a:gd name="connsiteY0" fmla="*/ 762000 h 1524000"/>
              <a:gd name="connisteX1" fmla="*/ 762000 w 1524000"/>
              <a:gd name="connsiteY1" fmla="*/ 0 h 1524000"/>
              <a:gd name="connisteX2" fmla="*/ 762000 w 1524000"/>
              <a:gd name="connsiteY2" fmla="*/ 0 h 1524000"/>
              <a:gd name="connisteX3" fmla="*/ 1524000 w 1524000"/>
              <a:gd name="connsiteY3" fmla="*/ 762000 h 1524000"/>
              <a:gd name="connisteX4" fmla="*/ 1524000 w 1524000"/>
              <a:gd name="connsiteY4" fmla="*/ 762000 h 1524000"/>
              <a:gd name="connisteX5" fmla="*/ 762000 w 1524000"/>
              <a:gd name="connsiteY5" fmla="*/ 1524000 h 1524000"/>
              <a:gd name="connisteX6" fmla="*/ 762000 w 1524000"/>
              <a:gd name="connsiteY6" fmla="*/ 1524000 h 1524000"/>
              <a:gd name="connisteX7" fmla="*/ 0 w 1524000"/>
              <a:gd name="connsiteY7" fmla="*/ 762000 h 1524000"/>
              <a:gd name="connisteX8" fmla="*/ 0 w 1524000"/>
              <a:gd name="connsiteY8" fmla="*/ 762000 h 1524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524000" h="1524000">
                <a:moveTo>
                  <a:pt x="0" y="762000"/>
                </a:moveTo>
                <a:cubicBezTo>
                  <a:pt x="0" y="341159"/>
                  <a:pt x="341159" y="0"/>
                  <a:pt x="762000" y="0"/>
                </a:cubicBezTo>
                <a:lnTo>
                  <a:pt x="762000" y="0"/>
                </a:lnTo>
                <a:cubicBezTo>
                  <a:pt x="1182841" y="0"/>
                  <a:pt x="1524000" y="341159"/>
                  <a:pt x="1524000" y="762000"/>
                </a:cubicBezTo>
                <a:lnTo>
                  <a:pt x="1524000" y="762000"/>
                </a:lnTo>
                <a:cubicBezTo>
                  <a:pt x="1524000" y="1182841"/>
                  <a:pt x="1182841" y="1524000"/>
                  <a:pt x="762000" y="1524000"/>
                </a:cubicBezTo>
                <a:lnTo>
                  <a:pt x="762000" y="1524000"/>
                </a:lnTo>
                <a:cubicBezTo>
                  <a:pt x="341159" y="1524000"/>
                  <a:pt x="0" y="1182841"/>
                  <a:pt x="0" y="762000"/>
                </a:cubicBezTo>
                <a:lnTo>
                  <a:pt x="0" y="762000"/>
                </a:lnTo>
                <a:close/>
              </a:path>
            </a:pathLst>
          </a:custGeom>
        </p:spPr>
      </p:pic>
      <p:sp>
        <p:nvSpPr>
          <p:cNvPr id="13" name="文本占位符 12"/>
          <p:cNvSpPr>
            <a:spLocks noGrp="1"/>
          </p:cNvSpPr>
          <p:nvPr>
            <p:ph type="body" idx="16392"/>
            <p:custDataLst>
              <p:tags r:id="rId16"/>
            </p:custDataLst>
          </p:nvPr>
        </p:nvSpPr>
        <p:spPr/>
        <p:txBody>
          <a:bodyPr>
            <a:normAutofit/>
          </a:bodyPr>
          <a:p>
            <a:pPr algn="ctr">
              <a:lnSpc>
                <a:spcPct val="111000"/>
              </a:lnSpc>
            </a:pPr>
            <a:r>
              <a:rPr lang="zh-CN" altLang="en-US">
                <a:latin typeface="Microsoft YaHei UI" panose="020B0503020204020204" charset="-122"/>
                <a:ea typeface="Microsoft YaHei UI" panose="020B0503020204020204" charset="-122"/>
              </a:rPr>
              <a:t>客户接口人</a:t>
            </a:r>
            <a:endParaRPr lang="zh-CN" altLang="en-US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14" name="文本占位符 13"/>
          <p:cNvSpPr>
            <a:spLocks noGrp="1"/>
          </p:cNvSpPr>
          <p:nvPr>
            <p:ph type="body" idx="16393"/>
            <p:custDataLst>
              <p:tags r:id="rId17"/>
            </p:custDataLst>
          </p:nvPr>
        </p:nvSpPr>
        <p:spPr/>
        <p:txBody>
          <a:bodyPr>
            <a:normAutofit/>
          </a:bodyPr>
          <a:p>
            <a:pPr algn="ctr">
              <a:lnSpc>
                <a:spcPct val="125000"/>
              </a:lnSpc>
            </a:pPr>
            <a:r>
              <a:rPr lang="zh-CN" altLang="en-US">
                <a:latin typeface="Microsoft YaHei UI" panose="020B0503020204020204" charset="-122"/>
                <a:ea typeface="Microsoft YaHei UI" panose="020B0503020204020204" charset="-122"/>
              </a:rPr>
              <a:t>客户接口人主要负责确认项目需求、提供相关资料以及进行验收反馈，是项目团队与客户之间沟通的重要桥梁，确保项目符合客户期望。</a:t>
            </a:r>
            <a:endParaRPr lang="zh-CN" altLang="en-US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</p:spTree>
    <p:custDataLst>
      <p:tags r:id="rId18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 idx="16388"/>
            <p:custDataLst>
              <p:tags r:id="rId1"/>
            </p:custDataLst>
          </p:nvPr>
        </p:nvSpPr>
        <p:spPr/>
        <p:txBody>
          <a:bodyPr>
            <a:normAutofit/>
          </a:bodyPr>
          <a:p>
            <a:r>
              <a:rPr lang="zh-CN" altLang="en-US">
                <a:latin typeface="Microsoft YaHei UI" panose="020B0503020204020204" charset="-122"/>
                <a:ea typeface="Microsoft YaHei UI" panose="020B0503020204020204" charset="-122"/>
              </a:rPr>
              <a:t>项目阶段 × 角色事项清单（可直接做成SOP）</a:t>
            </a:r>
            <a:endParaRPr lang="zh-CN" altLang="en-US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3" name="节编号 3"/>
          <p:cNvSpPr>
            <a:spLocks noGrp="1"/>
          </p:cNvSpPr>
          <p:nvPr>
            <p:ph type="body" sz="quarter" idx="16389"/>
            <p:custDataLst>
              <p:tags r:id="rId2"/>
            </p:custDataLst>
          </p:nvPr>
        </p:nvSpPr>
        <p:spPr/>
        <p:txBody>
          <a:bodyPr/>
          <a:p>
            <a:r>
              <a:rPr lang="en-US" altLang="en-US">
                <a:latin typeface="Microsoft YaHei UI" panose="020B0503020204020204" charset="-122"/>
                <a:ea typeface="Microsoft YaHei UI" panose="020B0503020204020204" charset="-122"/>
              </a:rPr>
              <a:t>02</a:t>
            </a:r>
            <a:endParaRPr lang="en-US" altLang="en-US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" name="标题 7"/>
          <p:cNvSpPr>
            <a:spLocks noGrp="1"/>
          </p:cNvSpPr>
          <p:nvPr>
            <p:ph type="title" idx="10"/>
            <p:custDataLst>
              <p:tags r:id="rId1"/>
            </p:custDataLst>
          </p:nvPr>
        </p:nvSpPr>
        <p:spPr/>
        <p:txBody>
          <a:bodyPr>
            <a:normAutofit/>
          </a:bodyPr>
          <a:p>
            <a:r>
              <a:rPr lang="zh-CN" altLang="en-US">
                <a:latin typeface="+mj-lt"/>
                <a:ea typeface="+mj-ea"/>
              </a:rPr>
              <a:t>线索与需求识别（售前阶段）</a:t>
            </a:r>
            <a:endParaRPr lang="zh-CN" altLang="en-US">
              <a:latin typeface="+mj-lt"/>
              <a:ea typeface="+mj-ea"/>
            </a:endParaRPr>
          </a:p>
        </p:txBody>
      </p:sp>
      <p:pic>
        <p:nvPicPr>
          <p:cNvPr id="25" name="图片占位符 24" descr="default_4_img"/>
          <p:cNvPicPr>
            <a:picLocks noChangeAspect="1"/>
          </p:cNvPicPr>
          <p:nvPr>
            <p:ph type="pic" idx="12"/>
            <p:custDataLst>
              <p:tags r:id="rId2"/>
            </p:custDataLst>
          </p:nvPr>
        </p:nvPicPr>
        <p:blipFill>
          <a:blip r:embed="rId3"/>
          <a:srcRect l="31757" r="31757"/>
          <a:stretch>
            <a:fillRect/>
          </a:stretch>
        </p:blipFill>
        <p:spPr>
          <a:xfrm>
            <a:off x="7924800" y="608965"/>
            <a:ext cx="3657600" cy="5638800"/>
          </a:xfrm>
          <a:custGeom>
            <a:avLst/>
            <a:gdLst>
              <a:gd name="sw" fmla="*/ 1 w 5760"/>
              <a:gd name="sh" fmla="*/ 1 h 8880"/>
              <a:gd name="mins" fmla="min sw sh"/>
              <a:gd name="dsw" fmla="+- 0 sw mins"/>
              <a:gd name="dsh" fmla="+- 0 sh mins"/>
              <a:gd name="p0x0" fmla="*/ 319 w 5760"/>
              <a:gd name="p0y0" fmla="*/ 0 h 8880"/>
              <a:gd name="p0x1" fmla="*/ 5440 w 5760"/>
              <a:gd name="p0y1" fmla="*/ 0 h 8880"/>
              <a:gd name="p0x2" fmla="*/ 5616 w 5760"/>
              <a:gd name="p0y2" fmla="*/ 0 h 8880"/>
              <a:gd name="p0x3" fmla="*/ 5760 w 5760"/>
              <a:gd name="p0y3" fmla="*/ 143 h 8880"/>
              <a:gd name="p0x4" fmla="*/ 5760 w 5760"/>
              <a:gd name="p0y4" fmla="*/ 319 h 8880"/>
              <a:gd name="p0x5" fmla="*/ 5760 w 5760"/>
              <a:gd name="p0y5" fmla="*/ 8560 h 8880"/>
              <a:gd name="p0x6" fmla="*/ 5760 w 5760"/>
              <a:gd name="p0y6" fmla="*/ 8736 h 8880"/>
              <a:gd name="p0x7" fmla="*/ 5616 w 5760"/>
              <a:gd name="p0y7" fmla="*/ 8880 h 8880"/>
              <a:gd name="p0x8" fmla="*/ 5440 w 5760"/>
              <a:gd name="p0y8" fmla="*/ 8880 h 8880"/>
              <a:gd name="p0x9" fmla="*/ 319 w 5760"/>
              <a:gd name="p0y9" fmla="*/ 8880 h 8880"/>
              <a:gd name="p0x10" fmla="*/ 143 w 5760"/>
              <a:gd name="p0y10" fmla="*/ 8880 h 8880"/>
              <a:gd name="p0x11" fmla="*/ 0 w 5760"/>
              <a:gd name="p0y11" fmla="*/ 8736 h 8880"/>
              <a:gd name="p0x12" fmla="*/ 0 w 5760"/>
              <a:gd name="p0y12" fmla="*/ 8560 h 8880"/>
              <a:gd name="p0x13" fmla="*/ 0 w 5760"/>
              <a:gd name="p0y13" fmla="*/ 319 h 8880"/>
              <a:gd name="p0x14" fmla="*/ 0 w 5760"/>
              <a:gd name="p0y14" fmla="*/ 143 h 8880"/>
              <a:gd name="p0x15" fmla="*/ 143 w 5760"/>
              <a:gd name="p0y15" fmla="*/ 0 h 8880"/>
              <a:gd name="p0x16" fmla="*/ 319 w 5760"/>
              <a:gd name="p0y16" fmla="*/ 0 h 8880"/>
            </a:gdLst>
            <a:ahLst/>
            <a:cxnLst/>
            <a:pathLst>
              <a:path>
                <a:moveTo>
                  <a:pt x="p0x0" y="p0y0"/>
                </a:moveTo>
                <a:lnTo>
                  <a:pt x="p0x1" y="p0y1"/>
                </a:lnTo>
                <a:cubicBezTo>
                  <a:pt x="p0x2" y="p0y2"/>
                  <a:pt x="p0x3" y="p0y3"/>
                  <a:pt x="p0x4" y="p0y4"/>
                </a:cubicBezTo>
                <a:lnTo>
                  <a:pt x="p0x5" y="p0y5"/>
                </a:lnTo>
                <a:cubicBezTo>
                  <a:pt x="p0x6" y="p0y6"/>
                  <a:pt x="p0x7" y="p0y7"/>
                  <a:pt x="p0x8" y="p0y8"/>
                </a:cubicBezTo>
                <a:lnTo>
                  <a:pt x="p0x9" y="p0y9"/>
                </a:lnTo>
                <a:cubicBezTo>
                  <a:pt x="p0x10" y="p0y10"/>
                  <a:pt x="p0x11" y="p0y11"/>
                  <a:pt x="p0x12" y="p0y12"/>
                </a:cubicBezTo>
                <a:lnTo>
                  <a:pt x="p0x13" y="p0y13"/>
                </a:lnTo>
                <a:cubicBezTo>
                  <a:pt x="p0x14" y="p0y14"/>
                  <a:pt x="p0x15" y="p0y15"/>
                  <a:pt x="p0x16" y="p0y16"/>
                </a:cubicBezTo>
              </a:path>
            </a:pathLst>
          </a:custGeom>
          <a:noFill/>
          <a:ln>
            <a:noFill/>
          </a:ln>
        </p:spPr>
      </p:pic>
      <p:sp>
        <p:nvSpPr>
          <p:cNvPr id="13" name="任意多边形 12"/>
          <p:cNvSpPr/>
          <p:nvPr>
            <p:custDataLst>
              <p:tags r:id="rId4"/>
            </p:custDataLst>
          </p:nvPr>
        </p:nvSpPr>
        <p:spPr>
          <a:xfrm>
            <a:off x="609600" y="1828165"/>
            <a:ext cx="3251200" cy="2108200"/>
          </a:xfrm>
          <a:custGeom>
            <a:avLst/>
            <a:gdLst>
              <a:gd name="sw" fmla="*/ 1 w 5120"/>
              <a:gd name="sh" fmla="*/ 1 h 3320"/>
              <a:gd name="mins" fmla="min sw sh"/>
              <a:gd name="dsw" fmla="+- 0 sw mins"/>
              <a:gd name="dsh" fmla="+- 0 sh mins"/>
              <a:gd name="p0x0" fmla="*/ 240 w 5120"/>
              <a:gd name="p0y0" fmla="*/ 0 h 3320"/>
              <a:gd name="p0x1" fmla="*/ 4880 w 5120"/>
              <a:gd name="p0y1" fmla="*/ 0 h 3320"/>
              <a:gd name="p0x2" fmla="*/ 5012 w 5120"/>
              <a:gd name="p0y2" fmla="*/ 0 h 3320"/>
              <a:gd name="p0x3" fmla="*/ 5120 w 5120"/>
              <a:gd name="p0y3" fmla="*/ 107 h 3320"/>
              <a:gd name="p0x4" fmla="*/ 5120 w 5120"/>
              <a:gd name="p0y4" fmla="*/ 240 h 3320"/>
              <a:gd name="p0x5" fmla="*/ 5120 w 5120"/>
              <a:gd name="p0y5" fmla="*/ 3080 h 3320"/>
              <a:gd name="p0x6" fmla="*/ 5120 w 5120"/>
              <a:gd name="p0y6" fmla="*/ 3212 h 3320"/>
              <a:gd name="p0x7" fmla="*/ 5012 w 5120"/>
              <a:gd name="p0y7" fmla="*/ 3320 h 3320"/>
              <a:gd name="p0x8" fmla="*/ 4880 w 5120"/>
              <a:gd name="p0y8" fmla="*/ 3320 h 3320"/>
              <a:gd name="p0x9" fmla="*/ 240 w 5120"/>
              <a:gd name="p0y9" fmla="*/ 3320 h 3320"/>
              <a:gd name="p0x10" fmla="*/ 107 w 5120"/>
              <a:gd name="p0y10" fmla="*/ 3320 h 3320"/>
              <a:gd name="p0x11" fmla="*/ 0 w 5120"/>
              <a:gd name="p0y11" fmla="*/ 3212 h 3320"/>
              <a:gd name="p0x12" fmla="*/ 0 w 5120"/>
              <a:gd name="p0y12" fmla="*/ 3080 h 3320"/>
              <a:gd name="p0x13" fmla="*/ 0 w 5120"/>
              <a:gd name="p0y13" fmla="*/ 240 h 3320"/>
              <a:gd name="p0x14" fmla="*/ 0 w 5120"/>
              <a:gd name="p0y14" fmla="*/ 107 h 3320"/>
              <a:gd name="p0x15" fmla="*/ 107 w 5120"/>
              <a:gd name="p0y15" fmla="*/ 0 h 3320"/>
              <a:gd name="p0x16" fmla="*/ 240 w 5120"/>
              <a:gd name="p0y16" fmla="*/ 0 h 3320"/>
            </a:gdLst>
            <a:ahLst/>
            <a:cxnLst/>
            <a:pathLst>
              <a:path>
                <a:moveTo>
                  <a:pt x="p0x0" y="p0y0"/>
                </a:moveTo>
                <a:lnTo>
                  <a:pt x="p0x1" y="p0y1"/>
                </a:lnTo>
                <a:cubicBezTo>
                  <a:pt x="p0x2" y="p0y2"/>
                  <a:pt x="p0x3" y="p0y3"/>
                  <a:pt x="p0x4" y="p0y4"/>
                </a:cubicBezTo>
                <a:lnTo>
                  <a:pt x="p0x5" y="p0y5"/>
                </a:lnTo>
                <a:cubicBezTo>
                  <a:pt x="p0x6" y="p0y6"/>
                  <a:pt x="p0x7" y="p0y7"/>
                  <a:pt x="p0x8" y="p0y8"/>
                </a:cubicBezTo>
                <a:lnTo>
                  <a:pt x="p0x9" y="p0y9"/>
                </a:lnTo>
                <a:cubicBezTo>
                  <a:pt x="p0x10" y="p0y10"/>
                  <a:pt x="p0x11" y="p0y11"/>
                  <a:pt x="p0x12" y="p0y12"/>
                </a:cubicBezTo>
                <a:lnTo>
                  <a:pt x="p0x13" y="p0y13"/>
                </a:lnTo>
                <a:cubicBezTo>
                  <a:pt x="p0x14" y="p0y14"/>
                  <a:pt x="p0x15" y="p0y15"/>
                  <a:pt x="p0x16" y="p0y16"/>
                </a:cubicBezTo>
                <a:close/>
              </a:path>
            </a:pathLst>
          </a:cu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171450" dist="95250" dir="5399999" algn="ctr" rotWithShape="0">
              <a:srgbClr val="000000">
                <a:alpha val="3000"/>
              </a:srgb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>
            <a:noAutofit/>
          </a:bodyPr>
          <a:p>
            <a:pPr algn="l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38200" y="2145665"/>
            <a:ext cx="2794000" cy="355600"/>
          </a:xfrm>
          <a:prstGeom prst="rect">
            <a:avLst/>
          </a:prstGeom>
          <a:noFill/>
        </p:spPr>
        <p:txBody>
          <a:bodyPr wrap="square" lIns="17780" tIns="0" rIns="17780" bIns="0" rtlCol="0" anchor="t">
            <a:noAutofit/>
          </a:bodyPr>
          <a:p>
            <a:pPr algn="l"/>
            <a:r>
              <a:rPr sz="19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rPr>
              <a:t>商务收集场景信息</a:t>
            </a:r>
            <a:endParaRPr sz="19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6"/>
            </p:custDataLst>
          </p:nvPr>
        </p:nvSpPr>
        <p:spPr>
          <a:xfrm>
            <a:off x="838200" y="2552065"/>
            <a:ext cx="2794000" cy="1066800"/>
          </a:xfrm>
          <a:prstGeom prst="rect">
            <a:avLst/>
          </a:prstGeom>
          <a:noFill/>
        </p:spPr>
        <p:txBody>
          <a:bodyPr wrap="square" lIns="17780" tIns="0" rIns="17780" bIns="0" rtlCol="0" anchor="t">
            <a:noAutofit/>
          </a:bodyPr>
          <a:p>
            <a:pPr algn="l">
              <a:lnSpc>
                <a:spcPct val="120000"/>
              </a:lnSpc>
            </a:pPr>
            <a:r>
              <a:rPr lang="zh-CN" altLang="en-US" sz="12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商务需收集场景的行业、岗位、频次、痛点、现有工具等信息，以此判断是否为高价值</a:t>
            </a:r>
            <a:r>
              <a:rPr lang="en-US" altLang="zh-CN" sz="12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RPA</a:t>
            </a:r>
            <a:r>
              <a:rPr lang="zh-CN" altLang="en-US" sz="12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场景，即高频、规则明确且数据可获取的场景，为后续项目推进提供基础。</a:t>
            </a:r>
            <a:endParaRPr lang="zh-CN" altLang="en-US" sz="12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" name="任意多边形 15"/>
          <p:cNvSpPr/>
          <p:nvPr>
            <p:custDataLst>
              <p:tags r:id="rId7"/>
            </p:custDataLst>
          </p:nvPr>
        </p:nvSpPr>
        <p:spPr>
          <a:xfrm>
            <a:off x="4064000" y="1828165"/>
            <a:ext cx="3251200" cy="2108200"/>
          </a:xfrm>
          <a:custGeom>
            <a:avLst/>
            <a:gdLst>
              <a:gd name="sw" fmla="*/ 1 w 5120"/>
              <a:gd name="sh" fmla="*/ 1 h 3320"/>
              <a:gd name="mins" fmla="min sw sh"/>
              <a:gd name="dsw" fmla="+- 0 sw mins"/>
              <a:gd name="dsh" fmla="+- 0 sh mins"/>
              <a:gd name="p0x0" fmla="*/ 240 w 5120"/>
              <a:gd name="p0y0" fmla="*/ 0 h 3320"/>
              <a:gd name="p0x1" fmla="*/ 4880 w 5120"/>
              <a:gd name="p0y1" fmla="*/ 0 h 3320"/>
              <a:gd name="p0x2" fmla="*/ 5012 w 5120"/>
              <a:gd name="p0y2" fmla="*/ 0 h 3320"/>
              <a:gd name="p0x3" fmla="*/ 5120 w 5120"/>
              <a:gd name="p0y3" fmla="*/ 107 h 3320"/>
              <a:gd name="p0x4" fmla="*/ 5120 w 5120"/>
              <a:gd name="p0y4" fmla="*/ 240 h 3320"/>
              <a:gd name="p0x5" fmla="*/ 5120 w 5120"/>
              <a:gd name="p0y5" fmla="*/ 3080 h 3320"/>
              <a:gd name="p0x6" fmla="*/ 5120 w 5120"/>
              <a:gd name="p0y6" fmla="*/ 3212 h 3320"/>
              <a:gd name="p0x7" fmla="*/ 5012 w 5120"/>
              <a:gd name="p0y7" fmla="*/ 3320 h 3320"/>
              <a:gd name="p0x8" fmla="*/ 4880 w 5120"/>
              <a:gd name="p0y8" fmla="*/ 3320 h 3320"/>
              <a:gd name="p0x9" fmla="*/ 240 w 5120"/>
              <a:gd name="p0y9" fmla="*/ 3320 h 3320"/>
              <a:gd name="p0x10" fmla="*/ 107 w 5120"/>
              <a:gd name="p0y10" fmla="*/ 3320 h 3320"/>
              <a:gd name="p0x11" fmla="*/ 0 w 5120"/>
              <a:gd name="p0y11" fmla="*/ 3212 h 3320"/>
              <a:gd name="p0x12" fmla="*/ 0 w 5120"/>
              <a:gd name="p0y12" fmla="*/ 3080 h 3320"/>
              <a:gd name="p0x13" fmla="*/ 0 w 5120"/>
              <a:gd name="p0y13" fmla="*/ 240 h 3320"/>
              <a:gd name="p0x14" fmla="*/ 0 w 5120"/>
              <a:gd name="p0y14" fmla="*/ 107 h 3320"/>
              <a:gd name="p0x15" fmla="*/ 107 w 5120"/>
              <a:gd name="p0y15" fmla="*/ 0 h 3320"/>
              <a:gd name="p0x16" fmla="*/ 240 w 5120"/>
              <a:gd name="p0y16" fmla="*/ 0 h 3320"/>
            </a:gdLst>
            <a:ahLst/>
            <a:cxnLst/>
            <a:pathLst>
              <a:path>
                <a:moveTo>
                  <a:pt x="p0x0" y="p0y0"/>
                </a:moveTo>
                <a:lnTo>
                  <a:pt x="p0x1" y="p0y1"/>
                </a:lnTo>
                <a:cubicBezTo>
                  <a:pt x="p0x2" y="p0y2"/>
                  <a:pt x="p0x3" y="p0y3"/>
                  <a:pt x="p0x4" y="p0y4"/>
                </a:cubicBezTo>
                <a:lnTo>
                  <a:pt x="p0x5" y="p0y5"/>
                </a:lnTo>
                <a:cubicBezTo>
                  <a:pt x="p0x6" y="p0y6"/>
                  <a:pt x="p0x7" y="p0y7"/>
                  <a:pt x="p0x8" y="p0y8"/>
                </a:cubicBezTo>
                <a:lnTo>
                  <a:pt x="p0x9" y="p0y9"/>
                </a:lnTo>
                <a:cubicBezTo>
                  <a:pt x="p0x10" y="p0y10"/>
                  <a:pt x="p0x11" y="p0y11"/>
                  <a:pt x="p0x12" y="p0y12"/>
                </a:cubicBezTo>
                <a:lnTo>
                  <a:pt x="p0x13" y="p0y13"/>
                </a:lnTo>
                <a:cubicBezTo>
                  <a:pt x="p0x14" y="p0y14"/>
                  <a:pt x="p0x15" y="p0y15"/>
                  <a:pt x="p0x16" y="p0y16"/>
                </a:cubicBezTo>
                <a:close/>
              </a:path>
            </a:pathLst>
          </a:cu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171450" dist="95250" dir="5399999" algn="ctr" rotWithShape="0">
              <a:srgbClr val="000000">
                <a:alpha val="3000"/>
              </a:srgb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>
            <a:noAutofit/>
          </a:bodyPr>
          <a:p>
            <a:pPr algn="l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文本框 16"/>
          <p:cNvSpPr txBox="1"/>
          <p:nvPr>
            <p:custDataLst>
              <p:tags r:id="rId8"/>
            </p:custDataLst>
          </p:nvPr>
        </p:nvSpPr>
        <p:spPr>
          <a:xfrm>
            <a:off x="4292600" y="2145665"/>
            <a:ext cx="2794000" cy="355600"/>
          </a:xfrm>
          <a:prstGeom prst="rect">
            <a:avLst/>
          </a:prstGeom>
          <a:noFill/>
        </p:spPr>
        <p:txBody>
          <a:bodyPr wrap="square" lIns="17780" tIns="0" rIns="17780" bIns="0" rtlCol="0" anchor="t">
            <a:noAutofit/>
          </a:bodyPr>
          <a:p>
            <a:pPr algn="l"/>
            <a:r>
              <a:rPr sz="19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商务触发“案例库检索”</a:t>
            </a:r>
            <a:endParaRPr sz="19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8" name="文本框 17"/>
          <p:cNvSpPr txBox="1"/>
          <p:nvPr>
            <p:custDataLst>
              <p:tags r:id="rId9"/>
            </p:custDataLst>
          </p:nvPr>
        </p:nvSpPr>
        <p:spPr>
          <a:xfrm>
            <a:off x="4292600" y="2552065"/>
            <a:ext cx="2794000" cy="1066800"/>
          </a:xfrm>
          <a:prstGeom prst="rect">
            <a:avLst/>
          </a:prstGeom>
          <a:noFill/>
        </p:spPr>
        <p:txBody>
          <a:bodyPr wrap="square" lIns="17780" tIns="0" rIns="17780" bIns="0" rtlCol="0" anchor="t">
            <a:noAutofit/>
          </a:bodyPr>
          <a:p>
            <a:pPr algn="l">
              <a:lnSpc>
                <a:spcPct val="120000"/>
              </a:lnSpc>
            </a:pPr>
            <a:r>
              <a:rPr sz="12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商务要触发“案例库检索”，查看是否有同类成功案例，这有助于在项目前期了解类似项目情况，为项目的可行性和价值评估提供参考。</a:t>
            </a:r>
            <a:endParaRPr sz="12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9" name="任意多边形 18"/>
          <p:cNvSpPr/>
          <p:nvPr>
            <p:custDataLst>
              <p:tags r:id="rId10"/>
            </p:custDataLst>
          </p:nvPr>
        </p:nvSpPr>
        <p:spPr>
          <a:xfrm>
            <a:off x="609600" y="4139565"/>
            <a:ext cx="3251200" cy="2108835"/>
          </a:xfrm>
          <a:custGeom>
            <a:avLst/>
            <a:gdLst>
              <a:gd name="sw" fmla="*/ 1 w 5120"/>
              <a:gd name="sh" fmla="*/ 1 h 3321"/>
              <a:gd name="mins" fmla="min sw sh"/>
              <a:gd name="dsw" fmla="+- 0 sw mins"/>
              <a:gd name="dsh" fmla="+- 0 sh mins"/>
              <a:gd name="p0x0" fmla="*/ 240 w 5120"/>
              <a:gd name="p0y0" fmla="*/ 0 h 3321"/>
              <a:gd name="p0x1" fmla="*/ 4880 w 5120"/>
              <a:gd name="p0y1" fmla="*/ 0 h 3321"/>
              <a:gd name="p0x2" fmla="*/ 5012 w 5120"/>
              <a:gd name="p0y2" fmla="*/ 0 h 3321"/>
              <a:gd name="p0x3" fmla="*/ 5120 w 5120"/>
              <a:gd name="p0y3" fmla="*/ 107 h 3321"/>
              <a:gd name="p0x4" fmla="*/ 5120 w 5120"/>
              <a:gd name="p0y4" fmla="*/ 240 h 3321"/>
              <a:gd name="p0x5" fmla="*/ 5120 w 5120"/>
              <a:gd name="p0y5" fmla="*/ 3081 h 3321"/>
              <a:gd name="p0x6" fmla="*/ 5120 w 5120"/>
              <a:gd name="p0y6" fmla="*/ 3213 h 3321"/>
              <a:gd name="p0x7" fmla="*/ 5012 w 5120"/>
              <a:gd name="p0y7" fmla="*/ 3321 h 3321"/>
              <a:gd name="p0x8" fmla="*/ 4880 w 5120"/>
              <a:gd name="p0y8" fmla="*/ 3321 h 3321"/>
              <a:gd name="p0x9" fmla="*/ 240 w 5120"/>
              <a:gd name="p0y9" fmla="*/ 3321 h 3321"/>
              <a:gd name="p0x10" fmla="*/ 107 w 5120"/>
              <a:gd name="p0y10" fmla="*/ 3321 h 3321"/>
              <a:gd name="p0x11" fmla="*/ 0 w 5120"/>
              <a:gd name="p0y11" fmla="*/ 3213 h 3321"/>
              <a:gd name="p0x12" fmla="*/ 0 w 5120"/>
              <a:gd name="p0y12" fmla="*/ 3081 h 3321"/>
              <a:gd name="p0x13" fmla="*/ 0 w 5120"/>
              <a:gd name="p0y13" fmla="*/ 240 h 3321"/>
              <a:gd name="p0x14" fmla="*/ 0 w 5120"/>
              <a:gd name="p0y14" fmla="*/ 107 h 3321"/>
              <a:gd name="p0x15" fmla="*/ 107 w 5120"/>
              <a:gd name="p0y15" fmla="*/ 0 h 3321"/>
              <a:gd name="p0x16" fmla="*/ 240 w 5120"/>
              <a:gd name="p0y16" fmla="*/ 0 h 3321"/>
            </a:gdLst>
            <a:ahLst/>
            <a:cxnLst/>
            <a:pathLst>
              <a:path>
                <a:moveTo>
                  <a:pt x="p0x0" y="p0y0"/>
                </a:moveTo>
                <a:lnTo>
                  <a:pt x="p0x1" y="p0y1"/>
                </a:lnTo>
                <a:cubicBezTo>
                  <a:pt x="p0x2" y="p0y2"/>
                  <a:pt x="p0x3" y="p0y3"/>
                  <a:pt x="p0x4" y="p0y4"/>
                </a:cubicBezTo>
                <a:lnTo>
                  <a:pt x="p0x5" y="p0y5"/>
                </a:lnTo>
                <a:cubicBezTo>
                  <a:pt x="p0x6" y="p0y6"/>
                  <a:pt x="p0x7" y="p0y7"/>
                  <a:pt x="p0x8" y="p0y8"/>
                </a:cubicBezTo>
                <a:lnTo>
                  <a:pt x="p0x9" y="p0y9"/>
                </a:lnTo>
                <a:cubicBezTo>
                  <a:pt x="p0x10" y="p0y10"/>
                  <a:pt x="p0x11" y="p0y11"/>
                  <a:pt x="p0x12" y="p0y12"/>
                </a:cubicBezTo>
                <a:lnTo>
                  <a:pt x="p0x13" y="p0y13"/>
                </a:lnTo>
                <a:cubicBezTo>
                  <a:pt x="p0x14" y="p0y14"/>
                  <a:pt x="p0x15" y="p0y15"/>
                  <a:pt x="p0x16" y="p0y16"/>
                </a:cubicBezTo>
                <a:close/>
              </a:path>
            </a:pathLst>
          </a:cu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171450" dist="95250" dir="5399999" algn="ctr" rotWithShape="0">
              <a:srgbClr val="000000">
                <a:alpha val="3000"/>
              </a:srgb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>
            <a:noAutofit/>
          </a:bodyPr>
          <a:p>
            <a:pPr algn="l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" name="文本框 19"/>
          <p:cNvSpPr txBox="1"/>
          <p:nvPr>
            <p:custDataLst>
              <p:tags r:id="rId11"/>
            </p:custDataLst>
          </p:nvPr>
        </p:nvSpPr>
        <p:spPr>
          <a:xfrm>
            <a:off x="838200" y="4457065"/>
            <a:ext cx="2794000" cy="355600"/>
          </a:xfrm>
          <a:prstGeom prst="rect">
            <a:avLst/>
          </a:prstGeom>
          <a:noFill/>
        </p:spPr>
        <p:txBody>
          <a:bodyPr wrap="square" lIns="17780" tIns="0" rIns="17780" bIns="0" rtlCol="0" anchor="t">
            <a:noAutofit/>
          </a:bodyPr>
          <a:p>
            <a:pPr algn="l"/>
            <a:r>
              <a:rPr sz="19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rPr>
              <a:t>开发快速技术可行性判断</a:t>
            </a:r>
            <a:endParaRPr sz="19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" name="文本框 20"/>
          <p:cNvSpPr txBox="1"/>
          <p:nvPr>
            <p:custDataLst>
              <p:tags r:id="rId12"/>
            </p:custDataLst>
          </p:nvPr>
        </p:nvSpPr>
        <p:spPr>
          <a:xfrm>
            <a:off x="838200" y="4863465"/>
            <a:ext cx="2794000" cy="1066800"/>
          </a:xfrm>
          <a:prstGeom prst="rect">
            <a:avLst/>
          </a:prstGeom>
          <a:noFill/>
        </p:spPr>
        <p:txBody>
          <a:bodyPr wrap="square" lIns="17780" tIns="0" rIns="17780" bIns="0" rtlCol="0" anchor="t">
            <a:noAutofit/>
          </a:bodyPr>
          <a:p>
            <a:pPr algn="l">
              <a:lnSpc>
                <a:spcPct val="120000"/>
              </a:lnSpc>
            </a:pPr>
            <a:r>
              <a:rPr lang="zh-CN" altLang="en-US" sz="12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开发需进行快速技术可行性判断，包括系统可接入性、账号权限、稳定性等方面，然后输出1页《技术可行性要点》，为项目的技术实现提供依据。</a:t>
            </a:r>
            <a:endParaRPr lang="zh-CN" altLang="en-US" sz="12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2" name="任意多边形 21"/>
          <p:cNvSpPr/>
          <p:nvPr>
            <p:custDataLst>
              <p:tags r:id="rId13"/>
            </p:custDataLst>
          </p:nvPr>
        </p:nvSpPr>
        <p:spPr>
          <a:xfrm>
            <a:off x="4064000" y="4139565"/>
            <a:ext cx="3251200" cy="2108835"/>
          </a:xfrm>
          <a:custGeom>
            <a:avLst/>
            <a:gdLst>
              <a:gd name="sw" fmla="*/ 1 w 5120"/>
              <a:gd name="sh" fmla="*/ 1 h 3321"/>
              <a:gd name="mins" fmla="min sw sh"/>
              <a:gd name="dsw" fmla="+- 0 sw mins"/>
              <a:gd name="dsh" fmla="+- 0 sh mins"/>
              <a:gd name="p0x0" fmla="*/ 240 w 5120"/>
              <a:gd name="p0y0" fmla="*/ 0 h 3321"/>
              <a:gd name="p0x1" fmla="*/ 4880 w 5120"/>
              <a:gd name="p0y1" fmla="*/ 0 h 3321"/>
              <a:gd name="p0x2" fmla="*/ 5012 w 5120"/>
              <a:gd name="p0y2" fmla="*/ 0 h 3321"/>
              <a:gd name="p0x3" fmla="*/ 5120 w 5120"/>
              <a:gd name="p0y3" fmla="*/ 107 h 3321"/>
              <a:gd name="p0x4" fmla="*/ 5120 w 5120"/>
              <a:gd name="p0y4" fmla="*/ 240 h 3321"/>
              <a:gd name="p0x5" fmla="*/ 5120 w 5120"/>
              <a:gd name="p0y5" fmla="*/ 3081 h 3321"/>
              <a:gd name="p0x6" fmla="*/ 5120 w 5120"/>
              <a:gd name="p0y6" fmla="*/ 3213 h 3321"/>
              <a:gd name="p0x7" fmla="*/ 5012 w 5120"/>
              <a:gd name="p0y7" fmla="*/ 3321 h 3321"/>
              <a:gd name="p0x8" fmla="*/ 4880 w 5120"/>
              <a:gd name="p0y8" fmla="*/ 3321 h 3321"/>
              <a:gd name="p0x9" fmla="*/ 240 w 5120"/>
              <a:gd name="p0y9" fmla="*/ 3321 h 3321"/>
              <a:gd name="p0x10" fmla="*/ 107 w 5120"/>
              <a:gd name="p0y10" fmla="*/ 3321 h 3321"/>
              <a:gd name="p0x11" fmla="*/ 0 w 5120"/>
              <a:gd name="p0y11" fmla="*/ 3213 h 3321"/>
              <a:gd name="p0x12" fmla="*/ 0 w 5120"/>
              <a:gd name="p0y12" fmla="*/ 3081 h 3321"/>
              <a:gd name="p0x13" fmla="*/ 0 w 5120"/>
              <a:gd name="p0y13" fmla="*/ 240 h 3321"/>
              <a:gd name="p0x14" fmla="*/ 0 w 5120"/>
              <a:gd name="p0y14" fmla="*/ 107 h 3321"/>
              <a:gd name="p0x15" fmla="*/ 107 w 5120"/>
              <a:gd name="p0y15" fmla="*/ 0 h 3321"/>
              <a:gd name="p0x16" fmla="*/ 240 w 5120"/>
              <a:gd name="p0y16" fmla="*/ 0 h 3321"/>
            </a:gdLst>
            <a:ahLst/>
            <a:cxnLst/>
            <a:pathLst>
              <a:path>
                <a:moveTo>
                  <a:pt x="p0x0" y="p0y0"/>
                </a:moveTo>
                <a:lnTo>
                  <a:pt x="p0x1" y="p0y1"/>
                </a:lnTo>
                <a:cubicBezTo>
                  <a:pt x="p0x2" y="p0y2"/>
                  <a:pt x="p0x3" y="p0y3"/>
                  <a:pt x="p0x4" y="p0y4"/>
                </a:cubicBezTo>
                <a:lnTo>
                  <a:pt x="p0x5" y="p0y5"/>
                </a:lnTo>
                <a:cubicBezTo>
                  <a:pt x="p0x6" y="p0y6"/>
                  <a:pt x="p0x7" y="p0y7"/>
                  <a:pt x="p0x8" y="p0y8"/>
                </a:cubicBezTo>
                <a:lnTo>
                  <a:pt x="p0x9" y="p0y9"/>
                </a:lnTo>
                <a:cubicBezTo>
                  <a:pt x="p0x10" y="p0y10"/>
                  <a:pt x="p0x11" y="p0y11"/>
                  <a:pt x="p0x12" y="p0y12"/>
                </a:cubicBezTo>
                <a:lnTo>
                  <a:pt x="p0x13" y="p0y13"/>
                </a:lnTo>
                <a:cubicBezTo>
                  <a:pt x="p0x14" y="p0y14"/>
                  <a:pt x="p0x15" y="p0y15"/>
                  <a:pt x="p0x16" y="p0y16"/>
                </a:cubicBezTo>
                <a:close/>
              </a:path>
            </a:pathLst>
          </a:cu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171450" dist="95250" dir="5399999" algn="ctr" rotWithShape="0">
              <a:srgbClr val="000000">
                <a:alpha val="3000"/>
              </a:srgb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>
            <a:noAutofit/>
          </a:bodyPr>
          <a:p>
            <a:pPr algn="l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3" name="文本框 22"/>
          <p:cNvSpPr txBox="1"/>
          <p:nvPr>
            <p:custDataLst>
              <p:tags r:id="rId14"/>
            </p:custDataLst>
          </p:nvPr>
        </p:nvSpPr>
        <p:spPr>
          <a:xfrm>
            <a:off x="4292600" y="4457065"/>
            <a:ext cx="2794000" cy="355600"/>
          </a:xfrm>
          <a:prstGeom prst="rect">
            <a:avLst/>
          </a:prstGeom>
          <a:noFill/>
        </p:spPr>
        <p:txBody>
          <a:bodyPr wrap="square" lIns="17780" tIns="0" rIns="17780" bIns="0" rtlCol="0" anchor="t">
            <a:noAutofit/>
          </a:bodyPr>
          <a:p>
            <a:pPr algn="l"/>
            <a:r>
              <a:rPr sz="19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rPr>
              <a:t>产出物</a:t>
            </a:r>
            <a:endParaRPr sz="19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4" name="文本框 23"/>
          <p:cNvSpPr txBox="1"/>
          <p:nvPr>
            <p:custDataLst>
              <p:tags r:id="rId15"/>
            </p:custDataLst>
          </p:nvPr>
        </p:nvSpPr>
        <p:spPr>
          <a:xfrm>
            <a:off x="4292600" y="4863465"/>
            <a:ext cx="2794000" cy="1066800"/>
          </a:xfrm>
          <a:prstGeom prst="rect">
            <a:avLst/>
          </a:prstGeom>
          <a:noFill/>
        </p:spPr>
        <p:txBody>
          <a:bodyPr wrap="square" lIns="17780" tIns="0" rIns="17780" bIns="0" rtlCol="0" anchor="t">
            <a:noAutofit/>
          </a:bodyPr>
          <a:p>
            <a:pPr algn="l">
              <a:lnSpc>
                <a:spcPct val="120000"/>
              </a:lnSpc>
            </a:pPr>
            <a:r>
              <a:rPr sz="12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rPr>
              <a:t>此阶段的产出物为《场景评估单》和《同类案例引用清单》，《场景评估单》可综合评估场景价值，《同类案例引用清单》能为项目提供参考借鉴。</a:t>
            </a:r>
            <a:endParaRPr sz="12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6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11000"/>
              </a:lnSpc>
            </a:pPr>
            <a:r>
              <a:rPr lang="zh-CN" altLang="en-US">
                <a:latin typeface="Microsoft YaHei UI" panose="020B0503020204020204" charset="-122"/>
                <a:ea typeface="Microsoft YaHei UI" panose="020B0503020204020204" charset="-122"/>
              </a:rPr>
              <a:t>方案与报价（售前转交付）</a:t>
            </a:r>
            <a:endParaRPr lang="zh-CN" altLang="en-US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3" name="装饰  6"/>
          <p:cNvSpPr>
            <a:spLocks noGrp="1"/>
          </p:cNvSpPr>
          <p:nvPr>
            <p:ph type="body" idx="16395"/>
            <p:custDataLst>
              <p:tags r:id="rId2"/>
            </p:custDataLst>
          </p:nvPr>
        </p:nvSpPr>
        <p:spPr/>
        <p:txBody>
          <a:bodyPr/>
          <a:p>
            <a:r>
              <a:rPr lang="zh-CN" altLang="en-US">
                <a:latin typeface="Microsoft YaHei UI" panose="020B0503020204020204" charset="-122"/>
                <a:ea typeface="Microsoft YaHei UI" panose="020B0503020204020204" charset="-122"/>
              </a:rPr>
              <a:t> </a:t>
            </a:r>
            <a:endParaRPr lang="zh-CN" altLang="en-US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4" name="装饰  7"/>
          <p:cNvSpPr>
            <a:spLocks noGrp="1"/>
          </p:cNvSpPr>
          <p:nvPr>
            <p:ph type="body" idx="16396"/>
            <p:custDataLst>
              <p:tags r:id="rId3"/>
            </p:custDataLst>
          </p:nvPr>
        </p:nvSpPr>
        <p:spPr/>
        <p:txBody>
          <a:bodyPr/>
          <a:p>
            <a:r>
              <a:rPr lang="zh-CN" altLang="en-US">
                <a:latin typeface="Microsoft YaHei UI" panose="020B0503020204020204" charset="-122"/>
                <a:ea typeface="Microsoft YaHei UI" panose="020B0503020204020204" charset="-122"/>
              </a:rPr>
              <a:t> </a:t>
            </a:r>
            <a:endParaRPr lang="zh-CN" altLang="en-US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pic>
        <p:nvPicPr>
          <p:cNvPr id="23" name="图片占位符 22"/>
          <p:cNvPicPr/>
          <p:nvPr>
            <p:ph type="pic" idx="16394"/>
            <p:custDataLst>
              <p:tags r:id="rId4"/>
            </p:custDataLst>
          </p:nvPr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27760" y="1978660"/>
            <a:ext cx="487680" cy="487680"/>
          </a:xfrm>
          <a:prstGeom prst="rect">
            <a:avLst/>
          </a:prstGeom>
        </p:spPr>
      </p:pic>
      <p:sp>
        <p:nvSpPr>
          <p:cNvPr id="6" name="文本占位符 5"/>
          <p:cNvSpPr>
            <a:spLocks noGrp="1"/>
          </p:cNvSpPr>
          <p:nvPr>
            <p:ph type="body" idx="16386"/>
            <p:custDataLst>
              <p:tags r:id="rId7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11000"/>
              </a:lnSpc>
            </a:pPr>
            <a:r>
              <a:rPr lang="zh-CN" altLang="en-US" sz="2200">
                <a:latin typeface="Microsoft YaHei UI" panose="020B0503020204020204" charset="-122"/>
                <a:ea typeface="Microsoft YaHei UI" panose="020B0503020204020204" charset="-122"/>
              </a:rPr>
              <a:t>商务基于案例讲解</a:t>
            </a:r>
            <a:endParaRPr lang="zh-CN" altLang="en-US" sz="2200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idx="16387"/>
            <p:custDataLst>
              <p:tags r:id="rId8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25000"/>
              </a:lnSpc>
            </a:pPr>
            <a:r>
              <a:rPr lang="zh-CN" altLang="en-US" sz="1400">
                <a:latin typeface="Microsoft YaHei UI" panose="020B0503020204020204" charset="-122"/>
                <a:ea typeface="Microsoft YaHei UI" panose="020B0503020204020204" charset="-122"/>
              </a:rPr>
              <a:t>商务基于案例向客户讲解ROI、交付边界、预期效果，让客户清晰了解项目的价值和收益，以及项目实施的范围和预期成果，促进项目的顺利推进。</a:t>
            </a:r>
            <a:endParaRPr lang="zh-CN" altLang="en-US" sz="1400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8" name="装饰  1"/>
          <p:cNvSpPr>
            <a:spLocks noGrp="1"/>
          </p:cNvSpPr>
          <p:nvPr>
            <p:ph type="body" idx="16398"/>
            <p:custDataLst>
              <p:tags r:id="rId9"/>
            </p:custDataLst>
          </p:nvPr>
        </p:nvSpPr>
        <p:spPr/>
        <p:txBody>
          <a:bodyPr/>
          <a:p>
            <a:r>
              <a:rPr lang="zh-CN" altLang="en-US">
                <a:latin typeface="Microsoft YaHei UI" panose="020B0503020204020204" charset="-122"/>
                <a:ea typeface="Microsoft YaHei UI" panose="020B0503020204020204" charset="-122"/>
              </a:rPr>
              <a:t> </a:t>
            </a:r>
            <a:endParaRPr lang="zh-CN" altLang="en-US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9" name="装饰  2"/>
          <p:cNvSpPr>
            <a:spLocks noGrp="1"/>
          </p:cNvSpPr>
          <p:nvPr>
            <p:ph type="body" idx="16399"/>
            <p:custDataLst>
              <p:tags r:id="rId10"/>
            </p:custDataLst>
          </p:nvPr>
        </p:nvSpPr>
        <p:spPr/>
        <p:txBody>
          <a:bodyPr/>
          <a:p>
            <a:r>
              <a:rPr lang="zh-CN" altLang="en-US">
                <a:latin typeface="Microsoft YaHei UI" panose="020B0503020204020204" charset="-122"/>
                <a:ea typeface="Microsoft YaHei UI" panose="020B0503020204020204" charset="-122"/>
              </a:rPr>
              <a:t> </a:t>
            </a:r>
            <a:endParaRPr lang="zh-CN" altLang="en-US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pic>
        <p:nvPicPr>
          <p:cNvPr id="24" name="图片占位符 23"/>
          <p:cNvPicPr/>
          <p:nvPr>
            <p:ph type="pic" idx="16397"/>
            <p:custDataLst>
              <p:tags r:id="rId11"/>
            </p:custDataLst>
          </p:nvPr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766560" y="1978660"/>
            <a:ext cx="487680" cy="487680"/>
          </a:xfrm>
          <a:prstGeom prst="rect">
            <a:avLst/>
          </a:prstGeom>
        </p:spPr>
      </p:pic>
      <p:sp>
        <p:nvSpPr>
          <p:cNvPr id="11" name="文本占位符 10"/>
          <p:cNvSpPr>
            <a:spLocks noGrp="1"/>
          </p:cNvSpPr>
          <p:nvPr>
            <p:ph type="body" idx="16388"/>
            <p:custDataLst>
              <p:tags r:id="rId14"/>
            </p:custDataLst>
          </p:nvPr>
        </p:nvSpPr>
        <p:spPr/>
        <p:txBody>
          <a:bodyPr>
            <a:normAutofit fontScale="90000"/>
          </a:bodyPr>
          <a:p>
            <a:pPr algn="l">
              <a:lnSpc>
                <a:spcPct val="111000"/>
              </a:lnSpc>
            </a:pPr>
            <a:r>
              <a:rPr lang="zh-CN" altLang="en-US">
                <a:latin typeface="Microsoft YaHei UI" panose="020B0503020204020204" charset="-122"/>
                <a:ea typeface="Microsoft YaHei UI" panose="020B0503020204020204" charset="-122"/>
              </a:rPr>
              <a:t>开发拆解流程并估算工作量</a:t>
            </a:r>
            <a:endParaRPr lang="zh-CN" altLang="en-US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12" name="文本占位符 11"/>
          <p:cNvSpPr>
            <a:spLocks noGrp="1"/>
          </p:cNvSpPr>
          <p:nvPr>
            <p:ph type="body" idx="16389"/>
            <p:custDataLst>
              <p:tags r:id="rId15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25000"/>
              </a:lnSpc>
            </a:pPr>
            <a:r>
              <a:rPr lang="zh-CN" altLang="en-US" sz="1400">
                <a:latin typeface="Microsoft YaHei UI" panose="020B0503020204020204" charset="-122"/>
                <a:ea typeface="Microsoft YaHei UI" panose="020B0503020204020204" charset="-122"/>
              </a:rPr>
              <a:t>开发（兼测试）需拆解流程步骤、异常点、测试要点，并输出工作量估算（标准工时），为项目的成本和进度控制提供依据。</a:t>
            </a:r>
            <a:endParaRPr lang="zh-CN" altLang="en-US" sz="1400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13" name="装饰  6"/>
          <p:cNvSpPr>
            <a:spLocks noGrp="1"/>
          </p:cNvSpPr>
          <p:nvPr>
            <p:ph type="body" idx="16401"/>
            <p:custDataLst>
              <p:tags r:id="rId16"/>
            </p:custDataLst>
          </p:nvPr>
        </p:nvSpPr>
        <p:spPr/>
        <p:txBody>
          <a:bodyPr/>
          <a:p>
            <a:r>
              <a:rPr lang="zh-CN" altLang="en-US">
                <a:latin typeface="Microsoft YaHei UI" panose="020B0503020204020204" charset="-122"/>
                <a:ea typeface="Microsoft YaHei UI" panose="020B0503020204020204" charset="-122"/>
              </a:rPr>
              <a:t> </a:t>
            </a:r>
            <a:endParaRPr lang="zh-CN" altLang="en-US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14" name="装饰  7"/>
          <p:cNvSpPr>
            <a:spLocks noGrp="1"/>
          </p:cNvSpPr>
          <p:nvPr>
            <p:ph type="body" idx="16402"/>
            <p:custDataLst>
              <p:tags r:id="rId17"/>
            </p:custDataLst>
          </p:nvPr>
        </p:nvSpPr>
        <p:spPr/>
        <p:txBody>
          <a:bodyPr/>
          <a:p>
            <a:r>
              <a:rPr lang="zh-CN" altLang="en-US">
                <a:latin typeface="Microsoft YaHei UI" panose="020B0503020204020204" charset="-122"/>
                <a:ea typeface="Microsoft YaHei UI" panose="020B0503020204020204" charset="-122"/>
              </a:rPr>
              <a:t> </a:t>
            </a:r>
            <a:endParaRPr lang="zh-CN" altLang="en-US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pic>
        <p:nvPicPr>
          <p:cNvPr id="25" name="图片占位符 24"/>
          <p:cNvPicPr/>
          <p:nvPr>
            <p:ph type="pic" idx="16400"/>
            <p:custDataLst>
              <p:tags r:id="rId18"/>
            </p:custDataLst>
          </p:nvPr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127760" y="4493260"/>
            <a:ext cx="487680" cy="487680"/>
          </a:xfrm>
          <a:prstGeom prst="rect">
            <a:avLst/>
          </a:prstGeom>
        </p:spPr>
      </p:pic>
      <p:sp>
        <p:nvSpPr>
          <p:cNvPr id="16" name="文本占位符 15"/>
          <p:cNvSpPr>
            <a:spLocks noGrp="1"/>
          </p:cNvSpPr>
          <p:nvPr>
            <p:ph type="body" idx="16390"/>
            <p:custDataLst>
              <p:tags r:id="rId21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11000"/>
              </a:lnSpc>
            </a:pPr>
            <a:r>
              <a:rPr lang="zh-CN" altLang="en-US" sz="2200">
                <a:latin typeface="Microsoft YaHei UI" panose="020B0503020204020204" charset="-122"/>
                <a:ea typeface="Microsoft YaHei UI" panose="020B0503020204020204" charset="-122"/>
              </a:rPr>
              <a:t>项目经理明确相关内容</a:t>
            </a:r>
            <a:endParaRPr lang="zh-CN" altLang="en-US" sz="2200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17" name="文本占位符 16"/>
          <p:cNvSpPr>
            <a:spLocks noGrp="1"/>
          </p:cNvSpPr>
          <p:nvPr>
            <p:ph type="body" idx="16391"/>
            <p:custDataLst>
              <p:tags r:id="rId22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25000"/>
              </a:lnSpc>
            </a:pPr>
            <a:r>
              <a:rPr lang="zh-CN" altLang="en-US" sz="1400">
                <a:latin typeface="Microsoft YaHei UI" panose="020B0503020204020204" charset="-122"/>
                <a:ea typeface="Microsoft YaHei UI" panose="020B0503020204020204" charset="-122"/>
              </a:rPr>
              <a:t>项目经理要明确里程碑、验收标准、双方职责，确保项目有清晰的时间节点、验收要求和各方的责任划分，保障项目顺利实施。</a:t>
            </a:r>
            <a:endParaRPr lang="zh-CN" altLang="en-US" sz="1400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18" name="装饰  1"/>
          <p:cNvSpPr>
            <a:spLocks noGrp="1"/>
          </p:cNvSpPr>
          <p:nvPr>
            <p:ph type="body" idx="16404"/>
            <p:custDataLst>
              <p:tags r:id="rId23"/>
            </p:custDataLst>
          </p:nvPr>
        </p:nvSpPr>
        <p:spPr/>
        <p:txBody>
          <a:bodyPr/>
          <a:p>
            <a:r>
              <a:rPr lang="zh-CN" altLang="en-US">
                <a:latin typeface="Microsoft YaHei UI" panose="020B0503020204020204" charset="-122"/>
                <a:ea typeface="Microsoft YaHei UI" panose="020B0503020204020204" charset="-122"/>
              </a:rPr>
              <a:t> </a:t>
            </a:r>
            <a:endParaRPr lang="zh-CN" altLang="en-US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19" name="装饰  2"/>
          <p:cNvSpPr>
            <a:spLocks noGrp="1"/>
          </p:cNvSpPr>
          <p:nvPr>
            <p:ph type="body" idx="16405"/>
            <p:custDataLst>
              <p:tags r:id="rId24"/>
            </p:custDataLst>
          </p:nvPr>
        </p:nvSpPr>
        <p:spPr/>
        <p:txBody>
          <a:bodyPr/>
          <a:p>
            <a:r>
              <a:rPr lang="zh-CN" altLang="en-US">
                <a:latin typeface="Microsoft YaHei UI" panose="020B0503020204020204" charset="-122"/>
                <a:ea typeface="Microsoft YaHei UI" panose="020B0503020204020204" charset="-122"/>
              </a:rPr>
              <a:t> </a:t>
            </a:r>
            <a:endParaRPr lang="zh-CN" altLang="en-US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pic>
        <p:nvPicPr>
          <p:cNvPr id="26" name="图片占位符 25"/>
          <p:cNvPicPr/>
          <p:nvPr>
            <p:ph type="pic" idx="16403"/>
            <p:custDataLst>
              <p:tags r:id="rId25"/>
            </p:custDataLst>
          </p:nvPr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6766560" y="4493260"/>
            <a:ext cx="487680" cy="487680"/>
          </a:xfrm>
          <a:prstGeom prst="rect">
            <a:avLst/>
          </a:prstGeom>
        </p:spPr>
      </p:pic>
      <p:sp>
        <p:nvSpPr>
          <p:cNvPr id="21" name="文本占位符 20"/>
          <p:cNvSpPr>
            <a:spLocks noGrp="1"/>
          </p:cNvSpPr>
          <p:nvPr>
            <p:ph type="body" idx="16392"/>
            <p:custDataLst>
              <p:tags r:id="rId28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11000"/>
              </a:lnSpc>
            </a:pPr>
            <a:r>
              <a:rPr lang="zh-CN" altLang="en-US" sz="2200">
                <a:latin typeface="Microsoft YaHei UI" panose="020B0503020204020204" charset="-122"/>
                <a:ea typeface="Microsoft YaHei UI" panose="020B0503020204020204" charset="-122"/>
              </a:rPr>
              <a:t>产出物</a:t>
            </a:r>
            <a:endParaRPr lang="zh-CN" altLang="en-US" sz="2200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22" name="文本占位符 21"/>
          <p:cNvSpPr>
            <a:spLocks noGrp="1"/>
          </p:cNvSpPr>
          <p:nvPr>
            <p:ph type="body" idx="16393"/>
            <p:custDataLst>
              <p:tags r:id="rId29"/>
            </p:custDataLst>
          </p:nvPr>
        </p:nvSpPr>
        <p:spPr/>
        <p:txBody>
          <a:bodyPr>
            <a:normAutofit fontScale="90000"/>
          </a:bodyPr>
          <a:p>
            <a:pPr algn="l">
              <a:lnSpc>
                <a:spcPct val="125000"/>
              </a:lnSpc>
            </a:pPr>
            <a:r>
              <a:rPr lang="zh-CN" altLang="en-US">
                <a:latin typeface="Microsoft YaHei UI" panose="020B0503020204020204" charset="-122"/>
                <a:ea typeface="Microsoft YaHei UI" panose="020B0503020204020204" charset="-122"/>
              </a:rPr>
              <a:t>此阶段产出《实施方案》《报价说明》《边界与假设清单》，《实施方案》规划项目实施步骤，《报价说明》明确项目费用，《边界与假设清单》界定项目范围和前提条件。</a:t>
            </a:r>
            <a:endParaRPr lang="zh-CN" altLang="en-US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</p:spTree>
    <p:custDataLst>
      <p:tags r:id="rId30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11000"/>
              </a:lnSpc>
            </a:pPr>
            <a:r>
              <a:rPr lang="zh-CN" altLang="en-US">
                <a:latin typeface="Microsoft YaHei UI" panose="020B0503020204020204" charset="-122"/>
                <a:ea typeface="Microsoft YaHei UI" panose="020B0503020204020204" charset="-122"/>
              </a:rPr>
              <a:t>项目启动与需求澄清</a:t>
            </a:r>
            <a:endParaRPr lang="zh-CN" altLang="en-US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6386"/>
            <p:custDataLst>
              <p:tags r:id="rId2"/>
            </p:custDataLst>
          </p:nvPr>
        </p:nvSpPr>
        <p:spPr/>
        <p:txBody>
          <a:bodyPr>
            <a:normAutofit/>
          </a:bodyPr>
          <a:p>
            <a:pPr algn="ctr">
              <a:lnSpc>
                <a:spcPct val="111000"/>
              </a:lnSpc>
            </a:pPr>
            <a:r>
              <a:rPr lang="zh-CN" altLang="en-US">
                <a:latin typeface="Microsoft YaHei UI" panose="020B0503020204020204" charset="-122"/>
                <a:ea typeface="Microsoft YaHei UI" panose="020B0503020204020204" charset="-122"/>
              </a:rPr>
              <a:t>项目经理组织启动会</a:t>
            </a:r>
            <a:endParaRPr lang="zh-CN" altLang="en-US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4" name="装饰  7"/>
          <p:cNvSpPr>
            <a:spLocks noGrp="1"/>
          </p:cNvSpPr>
          <p:nvPr>
            <p:ph type="body" idx="16392"/>
            <p:custDataLst>
              <p:tags r:id="rId3"/>
            </p:custDataLst>
          </p:nvPr>
        </p:nvSpPr>
        <p:spPr/>
        <p:txBody>
          <a:bodyPr/>
          <a:p>
            <a:r>
              <a:rPr lang="zh-CN" altLang="en-US">
                <a:latin typeface="Microsoft YaHei UI" panose="020B0503020204020204" charset="-122"/>
                <a:ea typeface="Microsoft YaHei UI" panose="020B0503020204020204" charset="-122"/>
              </a:rPr>
              <a:t> </a:t>
            </a:r>
            <a:endParaRPr lang="zh-CN" altLang="en-US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idx="16387"/>
            <p:custDataLst>
              <p:tags r:id="rId4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25000"/>
              </a:lnSpc>
            </a:pPr>
            <a:r>
              <a:rPr lang="zh-CN" altLang="en-US">
                <a:latin typeface="Microsoft YaHei UI" panose="020B0503020204020204" charset="-122"/>
                <a:ea typeface="Microsoft YaHei UI" panose="020B0503020204020204" charset="-122"/>
              </a:rPr>
              <a:t>项目经理组织启动会，确认沟通机制和周报机制，确保项目团队成员之间沟通顺畅，能及时了解项目进展，便于及时解决问题和调整计划。</a:t>
            </a:r>
            <a:endParaRPr lang="zh-CN" altLang="en-US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idx="16388"/>
            <p:custDataLst>
              <p:tags r:id="rId5"/>
            </p:custDataLst>
          </p:nvPr>
        </p:nvSpPr>
        <p:spPr/>
        <p:txBody>
          <a:bodyPr>
            <a:normAutofit/>
          </a:bodyPr>
          <a:p>
            <a:pPr algn="ctr">
              <a:lnSpc>
                <a:spcPct val="111000"/>
              </a:lnSpc>
            </a:pPr>
            <a:r>
              <a:rPr lang="zh-CN" altLang="en-US">
                <a:latin typeface="Microsoft YaHei UI" panose="020B0503020204020204" charset="-122"/>
                <a:ea typeface="Microsoft YaHei UI" panose="020B0503020204020204" charset="-122"/>
              </a:rPr>
              <a:t>开发进行需求澄清等工作</a:t>
            </a:r>
            <a:endParaRPr lang="zh-CN" altLang="en-US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7" name="装饰  0"/>
          <p:cNvSpPr>
            <a:spLocks noGrp="1"/>
          </p:cNvSpPr>
          <p:nvPr>
            <p:ph type="body" idx="16393"/>
            <p:custDataLst>
              <p:tags r:id="rId6"/>
            </p:custDataLst>
          </p:nvPr>
        </p:nvSpPr>
        <p:spPr/>
        <p:txBody>
          <a:bodyPr/>
          <a:p>
            <a:r>
              <a:rPr lang="zh-CN" altLang="en-US">
                <a:latin typeface="Microsoft YaHei UI" panose="020B0503020204020204" charset="-122"/>
                <a:ea typeface="Microsoft YaHei UI" panose="020B0503020204020204" charset="-122"/>
              </a:rPr>
              <a:t> </a:t>
            </a:r>
            <a:endParaRPr lang="zh-CN" altLang="en-US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8" name="文本占位符 7"/>
          <p:cNvSpPr>
            <a:spLocks noGrp="1"/>
          </p:cNvSpPr>
          <p:nvPr>
            <p:ph type="body" idx="16389"/>
            <p:custDataLst>
              <p:tags r:id="rId7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25000"/>
              </a:lnSpc>
            </a:pPr>
            <a:r>
              <a:rPr lang="zh-CN" altLang="en-US">
                <a:latin typeface="Microsoft YaHei UI" panose="020B0503020204020204" charset="-122"/>
                <a:ea typeface="Microsoft YaHei UI" panose="020B0503020204020204" charset="-122"/>
              </a:rPr>
              <a:t>开发（兼测试）进行需求澄清、字段映射、异常流程确认，提前定义测试用例（正常/异常/边界），为项目开发和测试做好准备，保证项目质量。</a:t>
            </a:r>
            <a:endParaRPr lang="zh-CN" altLang="en-US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9" name="文本占位符 8"/>
          <p:cNvSpPr>
            <a:spLocks noGrp="1"/>
          </p:cNvSpPr>
          <p:nvPr>
            <p:ph type="body" idx="16390"/>
            <p:custDataLst>
              <p:tags r:id="rId8"/>
            </p:custDataLst>
          </p:nvPr>
        </p:nvSpPr>
        <p:spPr/>
        <p:txBody>
          <a:bodyPr>
            <a:normAutofit/>
          </a:bodyPr>
          <a:p>
            <a:pPr algn="ctr">
              <a:lnSpc>
                <a:spcPct val="111000"/>
              </a:lnSpc>
            </a:pPr>
            <a:r>
              <a:rPr lang="zh-CN" altLang="en-US">
                <a:latin typeface="Microsoft YaHei UI" panose="020B0503020204020204" charset="-122"/>
                <a:ea typeface="Microsoft YaHei UI" panose="020B0503020204020204" charset="-122"/>
              </a:rPr>
              <a:t>产出物</a:t>
            </a:r>
            <a:endParaRPr lang="zh-CN" altLang="en-US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10" name="装饰  3"/>
          <p:cNvSpPr>
            <a:spLocks noGrp="1"/>
          </p:cNvSpPr>
          <p:nvPr>
            <p:ph type="body" idx="16394"/>
            <p:custDataLst>
              <p:tags r:id="rId9"/>
            </p:custDataLst>
          </p:nvPr>
        </p:nvSpPr>
        <p:spPr/>
        <p:txBody>
          <a:bodyPr/>
          <a:p>
            <a:r>
              <a:rPr lang="zh-CN" altLang="en-US">
                <a:latin typeface="Microsoft YaHei UI" panose="020B0503020204020204" charset="-122"/>
                <a:ea typeface="Microsoft YaHei UI" panose="020B0503020204020204" charset="-122"/>
              </a:rPr>
              <a:t> </a:t>
            </a:r>
            <a:endParaRPr lang="zh-CN" altLang="en-US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11" name="文本占位符 10"/>
          <p:cNvSpPr>
            <a:spLocks noGrp="1"/>
          </p:cNvSpPr>
          <p:nvPr>
            <p:ph type="body" idx="16391"/>
            <p:custDataLst>
              <p:tags r:id="rId10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25000"/>
              </a:lnSpc>
            </a:pPr>
            <a:r>
              <a:rPr lang="zh-CN" altLang="en-US">
                <a:latin typeface="Microsoft YaHei UI" panose="020B0503020204020204" charset="-122"/>
                <a:ea typeface="Microsoft YaHei UI" panose="020B0503020204020204" charset="-122"/>
              </a:rPr>
              <a:t>此阶段产出《需求确认纪要》《流程蓝图图》《测试清单V1》，《需求确认纪要》明确需求内容，《流程蓝图图》展示项目流程，《测试清单V1》为测试工作提供指导。</a:t>
            </a:r>
            <a:endParaRPr lang="zh-CN" altLang="en-US"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</p:spTree>
    <p:custDataLst>
      <p:tags r:id="rId11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3"/>
  <p:tag name="KSO_WM_TEMPLATE_CATEGORY" val="custom"/>
</p:tagLst>
</file>

<file path=ppt/tags/tag101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EXT_TYPE" val="1"/>
  <p:tag name="KSO_WM_UNIT_TYPE" val="b"/>
</p:tagLst>
</file>

<file path=ppt/tags/tag102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EXT_TYPE" val="1"/>
  <p:tag name="KSO_WM_UNIT_TYPE" val="a"/>
  <p:tag name="KSO_WM_LAYOUT_CHECK_HASH" val="7b44bfd2419cae341c63cea49430d15869841f40"/>
  <p:tag name="KSO_WM_NEWLAYOUT_ID" val="1"/>
</p:tagLst>
</file>

<file path=ppt/tags/tag10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SUBTYPE" val="d"/>
  <p:tag name="KSO_WM_UNIT_TYPE" val="l_h_i"/>
</p:tagLst>
</file>

<file path=ppt/tags/tag104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UNIT_INDEX" val="1_1_2"/>
  <p:tag name="KSO_WM_UNIT_TYPE" val="l_h_i"/>
</p:tagLst>
</file>

<file path=ppt/tags/tag10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10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SUBTYPE" val="d"/>
  <p:tag name="KSO_WM_UNIT_TYPE" val="l_h_i"/>
</p:tagLst>
</file>

<file path=ppt/tags/tag107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UNIT_INDEX" val="1_2_2"/>
  <p:tag name="KSO_WM_UNIT_TYPE" val="l_h_i"/>
</p:tagLst>
</file>

<file path=ppt/tags/tag10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10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SUBTYPE" val="d"/>
  <p:tag name="KSO_WM_UNIT_TYPE" val="l_h_i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UNIT_INDEX" val="1_3_2"/>
  <p:tag name="KSO_WM_UNIT_TYPE" val="l_h_i"/>
</p:tagLst>
</file>

<file path=ppt/tags/tag11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11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SUBTYPE" val="d"/>
  <p:tag name="KSO_WM_UNIT_TYPE" val="l_h_i"/>
</p:tagLst>
</file>

<file path=ppt/tags/tag113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UNIT_INDEX" val="1_4_2"/>
  <p:tag name="KSO_WM_UNIT_TYPE" val="l_h_i"/>
</p:tagLst>
</file>

<file path=ppt/tags/tag11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a"/>
</p:tagLst>
</file>

<file path=ppt/tags/tag115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10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3"/>
  <p:tag name="KSO_WM_TEMPLATE_CATEGORY" val="custom"/>
</p:tagLst>
</file>

<file path=ppt/tags/tag116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10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3"/>
  <p:tag name="KSO_WM_TEMPLATE_CATEGORY" val="custom"/>
</p:tagLst>
</file>

<file path=ppt/tags/tag117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10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3"/>
  <p:tag name="KSO_WM_TEMPLATE_CATEGORY" val="custom"/>
</p:tagLst>
</file>

<file path=ppt/tags/tag118.xml><?xml version="1.0" encoding="utf-8"?>
<p:tagLst xmlns:p="http://schemas.openxmlformats.org/presentationml/2006/main">
  <p:tag name="KSO_WM_UNIT_ID" val="_1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3"/>
  <p:tag name="KSO_WM_TEMPLATE_CATEGORY" val="custom"/>
</p:tagLst>
</file>

<file path=ppt/tags/tag119.xml><?xml version="1.0" encoding="utf-8"?>
<p:tagLst xmlns:p="http://schemas.openxmlformats.org/presentationml/2006/main">
  <p:tag name="KSO_WM_UNIT_ID" val="_1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3"/>
  <p:tag name="KSO_WM_TEMPLATE_CATEGORY" val="custom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ID" val="_1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3"/>
  <p:tag name="KSO_WM_TEMPLATE_CATEGORY" val="custom"/>
</p:tagLst>
</file>

<file path=ppt/tags/tag121.xml><?xml version="1.0" encoding="utf-8"?>
<p:tagLst xmlns:p="http://schemas.openxmlformats.org/presentationml/2006/main">
  <p:tag name="KSO_WM_UNIT_TYPE" val="a"/>
  <p:tag name="KSO_WM_BEAUTIFY_FLAG" val="#wm#"/>
  <p:tag name="KSO_WM_FIGMA_FLAG" val="#fgm#"/>
  <p:tag name="KSO_WM_UNIT_INDEX" val="1"/>
  <p:tag name="KSO_WM_UNIT_TEXT_TYPE" val="1"/>
  <p:tag name="KSO_WM_LAYOUT_CHECK_HASH" val="e437a6cf87a777be1ec244d5c71a4ccffa8c68ab"/>
  <p:tag name="KSO_WM_NEWLAYOUT_ID" val="5453"/>
  <p:tag name="KSO_WM_UNIT_ID" val="_10*a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3"/>
  <p:tag name="KSO_WM_TEMPLATE_CATEGORY" val="custom"/>
</p:tagLst>
</file>

<file path=ppt/tags/tag122.xml><?xml version="1.0" encoding="utf-8"?>
<p:tagLst xmlns:p="http://schemas.openxmlformats.org/presentationml/2006/main">
  <p:tag name="KSO_WM_UNIT_TYPE" val="e"/>
  <p:tag name="KSO_WM_BEAUTIFY_FLAG" val="#wm#"/>
  <p:tag name="KSO_WM_FIGMA_FLAG" val="#fgm#"/>
  <p:tag name="KSO_WM_UNIT_INDEX" val="1"/>
  <p:tag name="KSO_WM_UNIT_ID" val="_10*e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3"/>
  <p:tag name="KSO_WM_TEMPLATE_CATEGORY" val="custom"/>
</p:tagLst>
</file>

<file path=ppt/tags/tag123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11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3"/>
  <p:tag name="KSO_WM_TEMPLATE_CATEGORY" val="custom"/>
</p:tagLst>
</file>

<file path=ppt/tags/tag124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11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3"/>
  <p:tag name="KSO_WM_TEMPLATE_CATEGORY" val="custom"/>
</p:tagLst>
</file>

<file path=ppt/tags/tag125.xml><?xml version="1.0" encoding="utf-8"?>
<p:tagLst xmlns:p="http://schemas.openxmlformats.org/presentationml/2006/main">
  <p:tag name="KSO_WM_UNIT_ID" val="_1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3"/>
  <p:tag name="KSO_WM_TEMPLATE_CATEGORY" val="custom"/>
</p:tagLst>
</file>

<file path=ppt/tags/tag126.xml><?xml version="1.0" encoding="utf-8"?>
<p:tagLst xmlns:p="http://schemas.openxmlformats.org/presentationml/2006/main">
  <p:tag name="KSO_WM_UNIT_ID" val="_1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3"/>
  <p:tag name="KSO_WM_TEMPLATE_CATEGORY" val="custom"/>
</p:tagLst>
</file>

<file path=ppt/tags/tag127.xml><?xml version="1.0" encoding="utf-8"?>
<p:tagLst xmlns:p="http://schemas.openxmlformats.org/presentationml/2006/main">
  <p:tag name="KSO_WM_UNIT_ID" val="_1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3"/>
  <p:tag name="KSO_WM_TEMPLATE_CATEGORY" val="custom"/>
</p:tagLst>
</file>

<file path=ppt/tags/tag128.xml><?xml version="1.0" encoding="utf-8"?>
<p:tagLst xmlns:p="http://schemas.openxmlformats.org/presentationml/2006/main">
  <p:tag name="KSO_WM_UNIT_TYPE" val="b"/>
  <p:tag name="KSO_WM_BEAUTIFY_FLAG" val="#wm#"/>
  <p:tag name="KSO_WM_FIGMA_FLAG" val="#fgm#"/>
  <p:tag name="KSO_WM_UNIT_INDEX" val="1"/>
  <p:tag name="KSO_WM_UNIT_TEXT_TYPE" val="1"/>
  <p:tag name="KSO_WM_UNIT_ID" val="_11*b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3"/>
  <p:tag name="KSO_WM_TEMPLATE_CATEGORY" val="custom"/>
</p:tagLst>
</file>

<file path=ppt/tags/tag129.xml><?xml version="1.0" encoding="utf-8"?>
<p:tagLst xmlns:p="http://schemas.openxmlformats.org/presentationml/2006/main">
  <p:tag name="KSO_WM_UNIT_TYPE" val="a"/>
  <p:tag name="KSO_WM_BEAUTIFY_FLAG" val="#wm#"/>
  <p:tag name="KSO_WM_FIGMA_FLAG" val="#fgm#"/>
  <p:tag name="KSO_WM_UNIT_INDEX" val="1"/>
  <p:tag name="KSO_WM_UNIT_TEXT_TYPE" val="1"/>
  <p:tag name="KSO_WM_LAYOUT_CHECK_HASH" val="5e21d44af547cb237df38edfb420c130c8d4e6cb"/>
  <p:tag name="KSO_WM_NEWLAYOUT_ID" val="5460"/>
  <p:tag name="KSO_WM_UNIT_ID" val="_11*a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3"/>
  <p:tag name="KSO_WM_TEMPLATE_CATEGORY" val="custom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0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3"/>
  <p:tag name="KSO_WM_TEMPLATE_CATEGORY" val="custom"/>
</p:tagLst>
</file>

<file path=ppt/tags/tag131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0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TEMPLATE_CATEGORY" val="custom"/>
  <p:tag name="KSO_WM_TEMPLATE_INDEX" val="40490573"/>
</p:tagLst>
</file>

<file path=ppt/tags/tag132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0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CATEGORY" val="custom"/>
  <p:tag name="KSO_WM_TEMPLATE_INDEX" val="40490573"/>
</p:tagLst>
</file>

<file path=ppt/tags/tag133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3"/>
  <p:tag name="KSO_WM_TEMPLATE_CATEGORY" val="custom"/>
</p:tagLst>
</file>

<file path=ppt/tags/tag134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3"/>
  <p:tag name="KSO_WM_TEMPLATE_CATEGORY" val="custom"/>
</p:tagLst>
</file>

<file path=ppt/tags/tag135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3"/>
  <p:tag name="KSO_WM_TEMPLATE_CATEGORY" val="custom"/>
</p:tagLst>
</file>

<file path=ppt/tags/tag136.xml><?xml version="1.0" encoding="utf-8"?>
<p:tagLst xmlns:p="http://schemas.openxmlformats.org/presentationml/2006/main">
  <p:tag name="KSO_WM_TEMPLATE_SUBCATEGORY" val="29"/>
  <p:tag name="KSO_WM_BEAUTIFY_FLAG" val="#wm#"/>
  <p:tag name="KSO_WM_TEMPLATE_SLIDE_ID" val="slide_4b787e1769c53a6b"/>
  <p:tag name="KSO_WM_TEMPLATE_THUMBS_INDEX" val="1、9"/>
  <p:tag name="KSO_WM_TEMPLATE_INDEX" val="40490573"/>
  <p:tag name="KSO_WM_TEMPLATE_CATEGORY" val="custom"/>
  <p:tag name="KSO_WM_TEMPLATE_MASTER_TYPE" val="0"/>
  <p:tag name="KSO_WM_TAG_VERSION" val="3.0"/>
</p:tagLst>
</file>

<file path=ppt/tags/tag137.xml><?xml version="1.0" encoding="utf-8"?>
<p:tagLst xmlns:p="http://schemas.openxmlformats.org/presentationml/2006/main">
  <p:tag name="KSO_WM_AITEMPLATE_STYLE_ID" val="69796640259"/>
</p:tagLst>
</file>

<file path=ppt/tags/tag138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EXT_TYPE" val="1"/>
  <p:tag name="KSO_WM_UNIT_TYPE" val="b"/>
</p:tagLst>
</file>

<file path=ppt/tags/tag139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EXT_TYPE" val="1"/>
  <p:tag name="KSO_WM_UNIT_TYPE" val="a"/>
  <p:tag name="KSO_WM_LAYOUT_CHECK_HASH" val="bb83216984e90fd40f3ab995e0b3e67626b2b970"/>
  <p:tag name="KSO_WM_NEWLAYOUT_GROUP_ID" val="layout_1-5"/>
  <p:tag name="KSO_WM_NEWLAYOUT_ID" val="slide_cea45c27deb23863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SUBTYPE" val="d"/>
  <p:tag name="KSO_WM_UNIT_TYPE" val="l_h_i"/>
</p:tagLst>
</file>

<file path=ppt/tags/tag141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2"/>
  <p:tag name="KSO_WM_UNIT_TYPE" val="l_h_i"/>
</p:tagLst>
</file>

<file path=ppt/tags/tag14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14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SUBTYPE" val="d"/>
  <p:tag name="KSO_WM_UNIT_TYPE" val="l_h_i"/>
</p:tagLst>
</file>

<file path=ppt/tags/tag144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2"/>
  <p:tag name="KSO_WM_UNIT_TYPE" val="l_h_i"/>
</p:tagLst>
</file>

<file path=ppt/tags/tag14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14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SUBTYPE" val="d"/>
  <p:tag name="KSO_WM_UNIT_TYPE" val="l_h_i"/>
</p:tagLst>
</file>

<file path=ppt/tags/tag147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3_2"/>
  <p:tag name="KSO_WM_UNIT_TYPE" val="l_h_i"/>
</p:tagLst>
</file>

<file path=ppt/tags/tag14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14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SUBTYPE" val="d"/>
  <p:tag name="KSO_WM_UNIT_TYPE" val="l_h_i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4_2"/>
  <p:tag name="KSO_WM_UNIT_TYPE" val="l_h_i"/>
</p:tagLst>
</file>

<file path=ppt/tags/tag15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a"/>
</p:tagLst>
</file>

<file path=ppt/tags/tag15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5_1"/>
  <p:tag name="KSO_WM_UNIT_SUBTYPE" val="d"/>
  <p:tag name="KSO_WM_UNIT_TYPE" val="l_h_i"/>
</p:tagLst>
</file>

<file path=ppt/tags/tag153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5_2"/>
  <p:tag name="KSO_WM_UNIT_TYPE" val="l_h_i"/>
</p:tagLst>
</file>

<file path=ppt/tags/tag15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5_1"/>
  <p:tag name="KSO_WM_UNIT_TYPE" val="l_h_a"/>
</p:tagLst>
</file>

<file path=ppt/tags/tag155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da11f29453d875e4fe00248a04fd5a226b139f2e"/>
  <p:tag name="KSO_WM_NEWLAYOUT_GROUP_ID" val="layout_10007"/>
  <p:tag name="KSO_WM_NEWLAYOUT_ID" val="slide_9547ab25099e8887"/>
</p:tagLst>
</file>

<file path=ppt/tags/tag15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15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15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15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16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16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a"/>
</p:tagLst>
</file>

<file path=ppt/tags/tag16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f"/>
</p:tagLst>
</file>

<file path=ppt/tags/tag16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5_1"/>
  <p:tag name="KSO_WM_UNIT_TYPE" val="l_h_a"/>
</p:tagLst>
</file>

<file path=ppt/tags/tag16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5_1"/>
  <p:tag name="KSO_WM_UNIT_TYPE" val="l_h_f"/>
</p:tagLst>
</file>

<file path=ppt/tags/tag16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6_1"/>
  <p:tag name="KSO_WM_UNIT_TYPE" val="l_h_a"/>
</p:tagLst>
</file>

<file path=ppt/tags/tag16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6_1"/>
  <p:tag name="KSO_WM_UNIT_TYPE" val="l_h_f"/>
</p:tagLst>
</file>

<file path=ppt/tags/tag168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17b8bca11003f2426f3fb82b4f86937b9bdf4b43"/>
  <p:tag name="KSO_WM_NEWLAYOUT_GROUP_ID" val="layout_34"/>
  <p:tag name="KSO_WM_NEWLAYOUT_ID" val="slide_241746540ffa7241"/>
</p:tagLst>
</file>

<file path=ppt/tags/tag16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17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17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d"/>
</p:tagLst>
</file>

<file path=ppt/tags/tag17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17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17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d"/>
</p:tagLst>
</file>

<file path=ppt/tags/tag17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17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17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d"/>
</p:tagLst>
</file>

<file path=ppt/tags/tag17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a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f"/>
</p:tagLst>
</file>

<file path=ppt/tags/tag181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3b034dd35dba28fba5396459182c9e8987332b15"/>
  <p:tag name="KSO_WM_NEWLAYOUT_GROUP_ID" val="layout_32"/>
  <p:tag name="KSO_WM_NEWLAYOUT_ID" val="slide_f95b87826d1fb558"/>
</p:tagLst>
</file>

<file path=ppt/tags/tag182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</p:tagLst>
</file>

<file path=ppt/tags/tag183.xml><?xml version="1.0" encoding="utf-8"?>
<p:tagLst xmlns:p="http://schemas.openxmlformats.org/presentationml/2006/main">
  <p:tag name="KSO_WM_FIGMA_DECORATION_INDEX" val="16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2"/>
  <p:tag name="KSO_WM_UNIT_TYPE" val="l_h_i"/>
</p:tagLst>
</file>

<file path=ppt/tags/tag184.xml><?xml version="1.0" encoding="utf-8"?>
<p:tagLst xmlns:p="http://schemas.openxmlformats.org/presentationml/2006/main">
  <p:tag name="KSO_WM_FIGMA_DECORATION_INDEX" val="7"/>
  <p:tag name="$PH_EXT" val="1"/>
  <p:tag name="KSO_WM_BEAUTIFY_FLAG" val="#fgm#"/>
  <p:tag name="KSO_WM_DIAGRAM_GROUP_CODE" val="1"/>
  <p:tag name="KSO_WM_FIGMA_FLAG" val="#fgm#"/>
  <p:tag name="KSO_WM_UNIT_INDEX" val="1_1_1"/>
  <p:tag name="KSO_WM_UNIT_TYPE" val="l_h_x"/>
</p:tagLst>
</file>

<file path=ppt/tags/tag18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18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187.xml><?xml version="1.0" encoding="utf-8"?>
<p:tagLst xmlns:p="http://schemas.openxmlformats.org/presentationml/2006/main">
  <p:tag name="KSO_WM_FIGMA_DECORATION_INDEX" val="17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1"/>
  <p:tag name="KSO_WM_UNIT_TYPE" val="l_h_i"/>
</p:tagLst>
</file>

<file path=ppt/tags/tag188.xml><?xml version="1.0" encoding="utf-8"?>
<p:tagLst xmlns:p="http://schemas.openxmlformats.org/presentationml/2006/main">
  <p:tag name="KSO_WM_FIGMA_DECORATION_INDEX" val="1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2"/>
  <p:tag name="KSO_WM_UNIT_TYPE" val="l_h_i"/>
</p:tagLst>
</file>

<file path=ppt/tags/tag189.xml><?xml version="1.0" encoding="utf-8"?>
<p:tagLst xmlns:p="http://schemas.openxmlformats.org/presentationml/2006/main">
  <p:tag name="KSO_WM_FIGMA_DECORATION_INDEX" val="2"/>
  <p:tag name="$PH_EXT" val="1"/>
  <p:tag name="KSO_WM_BEAUTIFY_FLAG" val="#fgm#"/>
  <p:tag name="KSO_WM_DIAGRAM_GROUP_CODE" val="1"/>
  <p:tag name="KSO_WM_FIGMA_FLAG" val="#fgm#"/>
  <p:tag name="KSO_WM_UNIT_INDEX" val="1_2_1"/>
  <p:tag name="KSO_WM_UNIT_TYPE" val="l_h_x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19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192.xml><?xml version="1.0" encoding="utf-8"?>
<p:tagLst xmlns:p="http://schemas.openxmlformats.org/presentationml/2006/main">
  <p:tag name="KSO_WM_FIGMA_DECORATION_INDEX" val="17"/>
  <p:tag name="$PH_EXT" val="2"/>
  <p:tag name="KSO_WM_BEAUTIFY_FLAG" val="#fgm#"/>
  <p:tag name="KSO_WM_DIAGRAM_GROUP_CODE" val="1"/>
  <p:tag name="KSO_WM_FIGMA_FLAG" val="#fgm#"/>
  <p:tag name="KSO_WM_SYNC_SLIDE_TEXT" val="1"/>
  <p:tag name="KSO_WM_UNIT_INDEX" val="1_3_1"/>
  <p:tag name="KSO_WM_UNIT_TYPE" val="l_h_i"/>
</p:tagLst>
</file>

<file path=ppt/tags/tag193.xml><?xml version="1.0" encoding="utf-8"?>
<p:tagLst xmlns:p="http://schemas.openxmlformats.org/presentationml/2006/main">
  <p:tag name="KSO_WM_FIGMA_DECORATION_INDEX" val="1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3_2"/>
  <p:tag name="KSO_WM_UNIT_TYPE" val="l_h_i"/>
</p:tagLst>
</file>

<file path=ppt/tags/tag194.xml><?xml version="1.0" encoding="utf-8"?>
<p:tagLst xmlns:p="http://schemas.openxmlformats.org/presentationml/2006/main">
  <p:tag name="KSO_WM_FIGMA_DECORATION_INDEX" val="3"/>
  <p:tag name="$PH_EXT" val="1"/>
  <p:tag name="KSO_WM_BEAUTIFY_FLAG" val="#fgm#"/>
  <p:tag name="KSO_WM_DIAGRAM_GROUP_CODE" val="1"/>
  <p:tag name="KSO_WM_FIGMA_FLAG" val="#fgm#"/>
  <p:tag name="KSO_WM_UNIT_INDEX" val="1_3_1"/>
  <p:tag name="KSO_WM_UNIT_TYPE" val="l_h_x"/>
</p:tagLst>
</file>

<file path=ppt/tags/tag19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19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197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4_1"/>
  <p:tag name="KSO_WM_UNIT_TYPE" val="l_h_i"/>
</p:tagLst>
</file>

<file path=ppt/tags/tag198.xml><?xml version="1.0" encoding="utf-8"?>
<p:tagLst xmlns:p="http://schemas.openxmlformats.org/presentationml/2006/main">
  <p:tag name="KSO_WM_FIGMA_DECORATION_INDEX" val="16"/>
  <p:tag name="$PH_EXT" val="2"/>
  <p:tag name="KSO_WM_BEAUTIFY_FLAG" val="#fgm#"/>
  <p:tag name="KSO_WM_DIAGRAM_GROUP_CODE" val="1"/>
  <p:tag name="KSO_WM_FIGMA_FLAG" val="#fgm#"/>
  <p:tag name="KSO_WM_SYNC_SLIDE_TEXT" val="1"/>
  <p:tag name="KSO_WM_UNIT_INDEX" val="1_4_2"/>
  <p:tag name="KSO_WM_UNIT_TYPE" val="l_h_i"/>
</p:tagLst>
</file>

<file path=ppt/tags/tag199.xml><?xml version="1.0" encoding="utf-8"?>
<p:tagLst xmlns:p="http://schemas.openxmlformats.org/presentationml/2006/main">
  <p:tag name="KSO_WM_FIGMA_DECORATION_INDEX" val="10"/>
  <p:tag name="$PH_EXT" val="1"/>
  <p:tag name="KSO_WM_BEAUTIFY_FLAG" val="#fgm#"/>
  <p:tag name="KSO_WM_DIAGRAM_GROUP_CODE" val="1"/>
  <p:tag name="KSO_WM_FIGMA_FLAG" val="#fgm#"/>
  <p:tag name="KSO_WM_UNIT_INDEX" val="1_4_1"/>
  <p:tag name="KSO_WM_UNIT_TYPE" val="l_h_x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a"/>
</p:tagLst>
</file>

<file path=ppt/tags/tag20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f"/>
</p:tagLst>
</file>

<file path=ppt/tags/tag202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fc70766f27765a7b67ae04b738a7ce81b8c74694"/>
  <p:tag name="KSO_WM_NEWLAYOUT_GROUP_ID" val="layout_10003"/>
  <p:tag name="KSO_WM_NEWLAYOUT_ID" val="slide_f03f66a8173a28af"/>
</p:tagLst>
</file>

<file path=ppt/tags/tag20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204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</p:tagLst>
</file>

<file path=ppt/tags/tag20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20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207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2_1"/>
  <p:tag name="KSO_WM_UNIT_TYPE" val="l_h_i"/>
</p:tagLst>
</file>

<file path=ppt/tags/tag20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20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3_1"/>
  <p:tag name="KSO_WM_UNIT_TYPE" val="l_h_i"/>
</p:tagLst>
</file>

<file path=ppt/tags/tag21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212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d34fa4f18e35cae1c517b4231cbc0a68ac7145cc"/>
  <p:tag name="KSO_WM_NEWLAYOUT_GROUP_ID" val="layout_51"/>
  <p:tag name="KSO_WM_NEWLAYOUT_ID" val="slide_090884a5b4d69dad"/>
</p:tagLst>
</file>

<file path=ppt/tags/tag213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</p:tagLst>
</file>

<file path=ppt/tags/tag21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21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21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21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21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21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20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d98c95a10be98f825a2e92f5b4f234ad61bce757"/>
  <p:tag name="KSO_WM_NEWLAYOUT_GROUP_ID" val="layout_42"/>
  <p:tag name="KSO_WM_NEWLAYOUT_ID" val="slide_a584adb009ce018d"/>
</p:tagLst>
</file>

<file path=ppt/tags/tag221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</p:tagLst>
</file>

<file path=ppt/tags/tag222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1"/>
  <p:tag name="KSO_WM_UNIT_TYPE" val="l_h_i"/>
</p:tagLst>
</file>

<file path=ppt/tags/tag22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22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225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1"/>
  <p:tag name="KSO_WM_UNIT_TYPE" val="l_h_i"/>
</p:tagLst>
</file>

<file path=ppt/tags/tag22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22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228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3_1"/>
  <p:tag name="KSO_WM_UNIT_TYPE" val="l_h_i"/>
</p:tagLst>
</file>

<file path=ppt/tags/tag22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3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231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4_1"/>
  <p:tag name="KSO_WM_UNIT_TYPE" val="l_h_i"/>
</p:tagLst>
</file>

<file path=ppt/tags/tag23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a"/>
</p:tagLst>
</file>

<file path=ppt/tags/tag23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f"/>
</p:tagLst>
</file>

<file path=ppt/tags/tag234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5_1"/>
  <p:tag name="KSO_WM_UNIT_TYPE" val="l_h_i"/>
</p:tagLst>
</file>

<file path=ppt/tags/tag23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5_1"/>
  <p:tag name="KSO_WM_UNIT_TYPE" val="l_h_a"/>
</p:tagLst>
</file>

<file path=ppt/tags/tag23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5_1"/>
  <p:tag name="KSO_WM_UNIT_TYPE" val="l_h_f"/>
</p:tagLst>
</file>

<file path=ppt/tags/tag237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2f971ea75a4d3adaea41858aaab5f1c847573692"/>
  <p:tag name="KSO_WM_NEWLAYOUT_GROUP_ID" val="layout_59"/>
  <p:tag name="KSO_WM_NEWLAYOUT_ID" val="slide_bb03e4d874dff4e4"/>
</p:tagLst>
</file>

<file path=ppt/tags/tag238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</p:tagLst>
</file>

<file path=ppt/tags/tag239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24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242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93ab8d5cb2e82b232095b109afba8faf24d68ccb"/>
  <p:tag name="KSO_WM_NEWLAYOUT_GROUP_ID" val="layout_14"/>
  <p:tag name="KSO_WM_NEWLAYOUT_ID" val="slide_fbd1737be693ef9a"/>
</p:tagLst>
</file>

<file path=ppt/tags/tag243.xml><?xml version="1.0" encoding="utf-8"?>
<p:tagLst xmlns:p="http://schemas.openxmlformats.org/presentationml/2006/main">
  <p:tag name="KSO_WM_FIGMA_DECORATION_INDEX" val="18_contentModel"/>
  <p:tag name="$PH_EXT" val="2"/>
  <p:tag name="KSO_WM_BEAUTIFY_FLAG" val="#fgm#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"/>
  <p:tag name="KSO_WM_UNIT_TYPE" val="l_i"/>
</p:tagLst>
</file>

<file path=ppt/tags/tag244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f"/>
</p:tagLst>
</file>

<file path=ppt/tags/tag245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db2fd9a8eee013e76394cf84fb81e95bcdc441f6"/>
  <p:tag name="KSO_WM_NEWLAYOUT_GROUP_ID" val="layout_10004"/>
  <p:tag name="KSO_WM_NEWLAYOUT_ID" val="slide_5590a1d109e7c98d"/>
</p:tagLst>
</file>

<file path=ppt/tags/tag246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</p:tagLst>
</file>

<file path=ppt/tags/tag24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24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249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2_1"/>
  <p:tag name="KSO_WM_UNIT_TYPE" val="l_h_i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5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25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252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3_1"/>
  <p:tag name="KSO_WM_UNIT_TYPE" val="l_h_i"/>
</p:tagLst>
</file>

<file path=ppt/tags/tag25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25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255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427717dfaa0297b11befd4eb18927b3fe4061b93"/>
  <p:tag name="KSO_WM_NEWLAYOUT_GROUP_ID" val="layout_10014"/>
  <p:tag name="KSO_WM_NEWLAYOUT_ID" val="slide_7531d66211daa599"/>
</p:tagLst>
</file>

<file path=ppt/tags/tag25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</p:tagLst>
</file>

<file path=ppt/tags/tag25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25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259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7998b1aead2df52ac897c02d09e015d80c63f871"/>
  <p:tag name="KSO_WM_NEWLAYOUT_GROUP_ID" val="layout_60"/>
  <p:tag name="KSO_WM_NEWLAYOUT_ID" val="slide_e710c97e57963add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60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</p:tagLst>
</file>

<file path=ppt/tags/tag261.xml><?xml version="1.0" encoding="utf-8"?>
<p:tagLst xmlns:p="http://schemas.openxmlformats.org/presentationml/2006/main">
  <p:tag name="KSO_WM_FIGMA_DECORATION_INDEX" val="18_contentModel"/>
  <p:tag name="$PH_EXT" val="2"/>
  <p:tag name="KSO_WM_BEAUTIFY_FLAG" val="#fgm#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"/>
  <p:tag name="KSO_WM_UNIT_TYPE" val="l_i"/>
</p:tagLst>
</file>

<file path=ppt/tags/tag26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26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264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421754fbc3bc630e14eb9bc91e337f4c41b0136a"/>
  <p:tag name="KSO_WM_NEWLAYOUT_GROUP_ID" val="layout_10012"/>
  <p:tag name="KSO_WM_NEWLAYOUT_ID" val="slide_1f7262f9d39f5e57"/>
</p:tagLst>
</file>

<file path=ppt/tags/tag265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</p:tagLst>
</file>

<file path=ppt/tags/tag26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26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268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967071905ad0472d52a02e1f5f0f27147ed1e6ea"/>
  <p:tag name="KSO_WM_NEWLAYOUT_GROUP_ID" val="layout_61"/>
  <p:tag name="KSO_WM_NEWLAYOUT_ID" val="slide_28f216744a794637"/>
</p:tagLst>
</file>

<file path=ppt/tags/tag269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70.xml><?xml version="1.0" encoding="utf-8"?>
<p:tagLst xmlns:p="http://schemas.openxmlformats.org/presentationml/2006/main">
  <p:tag name="KSO_WM_FIGMA_DECORATION_INDEX" val="17_contentModel"/>
  <p:tag name="$PH_EXT" val="2"/>
  <p:tag name="KSO_WM_BEAUTIFY_FLAG" val="#fgm#"/>
  <p:tag name="KSO_WM_FIGMA_FLAG" val="#fgm#"/>
  <p:tag name="KSO_WM_SYNC_SLIDE_TEXT" val="1"/>
  <p:tag name="KSO_WM_UNIT_INDEX" val="1_1"/>
  <p:tag name="KSO_WM_UNIT_TYPE" val="l_i"/>
</p:tagLst>
</file>

<file path=ppt/tags/tag27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27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273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8c42f76e840d11caa8dc4d19cce790c626217e30"/>
  <p:tag name="KSO_WM_NEWLAYOUT_GROUP_ID" val="layout_26"/>
  <p:tag name="KSO_WM_NEWLAYOUT_ID" val="slide_f735ce61ce8c34f7"/>
</p:tagLst>
</file>

<file path=ppt/tags/tag274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</p:tagLst>
</file>

<file path=ppt/tags/tag27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</p:tagLst>
</file>

<file path=ppt/tags/tag27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27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278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2_1"/>
  <p:tag name="KSO_WM_UNIT_TYPE" val="l_h_i"/>
</p:tagLst>
</file>

<file path=ppt/tags/tag27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d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8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28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282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5d76e449112730d5eaa33d0c25608daabe3b301d"/>
  <p:tag name="KSO_WM_NEWLAYOUT_GROUP_ID" val="layout_2"/>
  <p:tag name="KSO_WM_NEWLAYOUT_ID" val="slide_349f98c92ef8ac01"/>
</p:tagLst>
</file>

<file path=ppt/tags/tag283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</p:tagLst>
</file>

<file path=ppt/tags/tag28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</p:tagLst>
</file>

<file path=ppt/tags/tag28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28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287.xml><?xml version="1.0" encoding="utf-8"?>
<p:tagLst xmlns:p="http://schemas.openxmlformats.org/presentationml/2006/main">
  <p:tag name="KSO_WM_FIGMA_DECORATION_INDEX" val="17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1"/>
  <p:tag name="KSO_WM_UNIT_TYPE" val="l_h_i"/>
</p:tagLst>
</file>

<file path=ppt/tags/tag28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d"/>
</p:tagLst>
</file>

<file path=ppt/tags/tag28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9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291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5e781f62126c6aa20b6f8cd76c14272e988f59f1"/>
  <p:tag name="KSO_WM_NEWLAYOUT_GROUP_ID" val="layout_48"/>
  <p:tag name="KSO_WM_NEWLAYOUT_ID" val="slide_0acbfdbc3c6b2616"/>
</p:tagLst>
</file>

<file path=ppt/tags/tag292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</p:tagLst>
</file>

<file path=ppt/tags/tag29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</p:tagLst>
</file>

<file path=ppt/tags/tag29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29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296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2_1"/>
  <p:tag name="KSO_WM_UNIT_TYPE" val="l_h_i"/>
</p:tagLst>
</file>

<file path=ppt/tags/tag29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d"/>
</p:tagLst>
</file>

<file path=ppt/tags/tag29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29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0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e59cf801cd06440a31b0544de0d035d61e4bb629"/>
  <p:tag name="KSO_WM_NEWLAYOUT_GROUP_ID" val="layout_10009"/>
  <p:tag name="KSO_WM_NEWLAYOUT_ID" val="slide_663634cc5316c693"/>
</p:tagLst>
</file>

<file path=ppt/tags/tag30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</p:tagLst>
</file>

<file path=ppt/tags/tag30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30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30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d"/>
</p:tagLst>
</file>

<file path=ppt/tags/tag30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30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307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0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3"/>
  <p:tag name="KSO_WM_TEMPLATE_CATEGORY" val="custom"/>
</p:tagLst>
</file>

<file path=ppt/tags/tag308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0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TEMPLATE_CATEGORY" val="custom"/>
  <p:tag name="KSO_WM_TEMPLATE_INDEX" val="40490573"/>
</p:tagLst>
</file>

<file path=ppt/tags/tag309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0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CATEGORY" val="custom"/>
  <p:tag name="KSO_WM_TEMPLATE_INDEX" val="40490573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10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3"/>
  <p:tag name="KSO_WM_TEMPLATE_CATEGORY" val="custom"/>
</p:tagLst>
</file>

<file path=ppt/tags/tag311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3"/>
  <p:tag name="KSO_WM_TEMPLATE_CATEGORY" val="custom"/>
</p:tagLst>
</file>

<file path=ppt/tags/tag312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3"/>
  <p:tag name="KSO_WM_TEMPLATE_CATEGORY" val="custom"/>
</p:tagLst>
</file>

<file path=ppt/tags/tag313.xml><?xml version="1.0" encoding="utf-8"?>
<p:tagLst xmlns:p="http://schemas.openxmlformats.org/presentationml/2006/main">
  <p:tag name="KSO_WM_TEMPLATE_SUBCATEGORY" val="29"/>
  <p:tag name="KSO_WM_BEAUTIFY_FLAG" val="#wm#"/>
  <p:tag name="KSO_WM_TEMPLATE_SLIDE_ID" val="slide_4b787e1769c53a6b"/>
  <p:tag name="KSO_WM_TEMPLATE_THUMBS_INDEX" val="1、9"/>
  <p:tag name="KSO_WM_TEMPLATE_INDEX" val="40490573"/>
  <p:tag name="KSO_WM_TEMPLATE_CATEGORY" val="custom"/>
  <p:tag name="KSO_WM_TEMPLATE_MASTER_TYPE" val="0"/>
  <p:tag name="KSO_WM_TAG_VERSION" val="3.0"/>
</p:tagLst>
</file>

<file path=ppt/tags/tag314.xml><?xml version="1.0" encoding="utf-8"?>
<p:tagLst xmlns:p="http://schemas.openxmlformats.org/presentationml/2006/main">
  <p:tag name="KSO_WM_UNIT_TYPE" val="d"/>
  <p:tag name="KSO_WM_UNIT_INDEX" val="1"/>
  <p:tag name="KSO_WM_BEAUTIFY_FLAG" val="#wm#"/>
  <p:tag name="KSO_WM_TAG_VERSION" val="3.0"/>
</p:tagLst>
</file>

<file path=ppt/tags/tag315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AIBEASPECIALSHAPE" val="1"/>
  <p:tag name="KSO_WM_AILAYOUT_OPTION" val="0_1_1_0"/>
  <p:tag name="KSO_WM_LAYOUT_CARDGROUP_FEATURE" val="3*1*5*1*1"/>
  <p:tag name="KSO_WM_LAYOUT_CARDGROUP_ID" val="3ec56afc04a34018b145328f912c0d8e"/>
  <p:tag name="KSO_WM_LAYOUT_CARDGROUP_STYLE_INFO" val="C1_sc_p2*standard*0"/>
  <p:tag name="KSO_WM_LAYOUT_CARD_COUNT" val="4"/>
  <p:tag name="KSO_WM_LAYOUT_CHECK_HASH" val="c7188a40603dd1c44b6a135a8b032384a9124ff9"/>
  <p:tag name="KSO_WM_LAYOUT_DOMHASH" val="f5668c564ae9b4e4e76f3cc39407d3878926e36f"/>
  <p:tag name="KSO_WM_LAYOUT_MCSHASH" val="3414dd20a39b67eef3d2798c1b6fcbd94e62aa07"/>
  <p:tag name="KSO_WM_NEWLAYOUT_GROUP_ID" val="40"/>
  <p:tag name="KSO_WM_NEWLAYOUT_ID" val="lay_8a4d82f9af660c8555bffcf9ad2238b905eeb3f2"/>
</p:tagLst>
</file>

<file path=ppt/tags/tag316.xml><?xml version="1.0" encoding="utf-8"?>
<p:tagLst xmlns:p="http://schemas.openxmlformats.org/presentationml/2006/main">
  <p:tag name="KSO_WM_PLACEHOLDER_TYPE" val="cg"/>
  <p:tag name="KSO_WM_UNIT_INDEX" val="1"/>
  <p:tag name="KSO_WM_BEAUTIFY_FLAG" val="#wm#"/>
  <p:tag name="KSO_WM_TAG_VERSION" val="3.0"/>
</p:tagLst>
</file>

<file path=ppt/tags/tag317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AIBEASPECIALSHAPE" val="1"/>
  <p:tag name="KSO_WM_AILAYOUT_OPTION" val="0_0_1_0"/>
  <p:tag name="KSO_WM_LAYOUT_CARDGROUP_FEATURE" val="3*1*5*1*1"/>
  <p:tag name="KSO_WM_LAYOUT_CARDGROUP_ID" val="0bca47f5d47a49eeb99c141e3650c1a4"/>
  <p:tag name="KSO_WM_LAYOUT_CARDGROUP_STYLE_INFO" val="C1_sc_p2*standard*0"/>
  <p:tag name="KSO_WM_LAYOUT_CARD_COUNT" val="4"/>
  <p:tag name="KSO_WM_LAYOUT_CHECK_HASH" val="b2e6754ae793d72105e4b72ee39285f9cd86be66"/>
  <p:tag name="KSO_WM_LAYOUT_DOMHASH" val="f5668c564ae9b4e4e76f3cc39407d3878926e36f"/>
  <p:tag name="KSO_WM_LAYOUT_MCSHASH" val="3414dd20a39b67eef3d2798c1b6fcbd94e62aa07"/>
  <p:tag name="KSO_WM_NEWLAYOUT_GROUP_ID" val="6"/>
  <p:tag name="KSO_WM_NEWLAYOUT_ID" val="lay_b852dd5a6fff5013a8acbabd8b3939b6424b8e55"/>
</p:tagLst>
</file>

<file path=ppt/tags/tag318.xml><?xml version="1.0" encoding="utf-8"?>
<p:tagLst xmlns:p="http://schemas.openxmlformats.org/presentationml/2006/main">
  <p:tag name="KSO_WM_PLACEHOLDER_TYPE" val="cg"/>
  <p:tag name="KSO_WM_UNIT_INDEX" val="1"/>
  <p:tag name="KSO_WM_BEAUTIFY_FLAG" val="#wm#"/>
  <p:tag name="KSO_WM_TAG_VERSION" val="3.0"/>
</p:tagLst>
</file>

<file path=ppt/tags/tag319.xml><?xml version="1.0" encoding="utf-8"?>
<p:tagLst xmlns:p="http://schemas.openxmlformats.org/presentationml/2006/main">
  <p:tag name="KSO_WM_UNIT_TYPE" val="d"/>
  <p:tag name="KSO_WM_UNIT_INDEX" val="1"/>
  <p:tag name="KSO_WM_BEAUTIFY_FLAG" val="#wm#"/>
  <p:tag name="KSO_WM_TAG_VERSION" val="3.0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20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AIBEASPECIALSHAPE" val="1"/>
  <p:tag name="KSO_WM_AILAYOUT_OPTION" val="0_0_1_0"/>
  <p:tag name="KSO_WM_LAYOUT_CARDGROUP_FEATURE" val="1*3*7*1*1"/>
  <p:tag name="KSO_WM_LAYOUT_CARDGROUP_ID" val="5a1772b6770b4b78aee8c7e924d50dcb"/>
  <p:tag name="KSO_WM_LAYOUT_CARDGROUP_STYLE_INFO" val="C1_sc_p2*standard*0"/>
  <p:tag name="KSO_WM_LAYOUT_CARD_COUNT" val="3"/>
  <p:tag name="KSO_WM_LAYOUT_CHECK_HASH" val="b2e6754ae793d72105e4b72ee39285f9cd86be66"/>
  <p:tag name="KSO_WM_LAYOUT_DOMHASH" val="f5668c564ae9b4e4e76f3cc39407d3878926e36f"/>
  <p:tag name="KSO_WM_LAYOUT_MCSHASH" val="3414dd20a39b67eef3d2798c1b6fcbd94e62aa07"/>
  <p:tag name="KSO_WM_NEWLAYOUT_GROUP_ID" val="6"/>
  <p:tag name="KSO_WM_NEWLAYOUT_ID" val="lay_b852dd5a6fff5013a8acbabd8b3939b6424b8e55"/>
</p:tagLst>
</file>

<file path=ppt/tags/tag321.xml><?xml version="1.0" encoding="utf-8"?>
<p:tagLst xmlns:p="http://schemas.openxmlformats.org/presentationml/2006/main">
  <p:tag name="KSO_WM_PLACEHOLDER_TYPE" val="cg"/>
  <p:tag name="KSO_WM_UNIT_INDEX" val="1"/>
  <p:tag name="KSO_WM_BEAUTIFY_FLAG" val="#wm#"/>
  <p:tag name="KSO_WM_TAG_VERSION" val="3.0"/>
</p:tagLst>
</file>

<file path=ppt/tags/tag322.xml><?xml version="1.0" encoding="utf-8"?>
<p:tagLst xmlns:p="http://schemas.openxmlformats.org/presentationml/2006/main">
  <p:tag name="KSO_WM_UNIT_TYPE" val="d"/>
  <p:tag name="KSO_WM_UNIT_INDEX" val="1"/>
  <p:tag name="KSO_WM_BEAUTIFY_FLAG" val="#wm#"/>
  <p:tag name="KSO_WM_TAG_VERSION" val="3.0"/>
</p:tagLst>
</file>

<file path=ppt/tags/tag323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0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3"/>
  <p:tag name="KSO_WM_TEMPLATE_CATEGORY" val="custom"/>
</p:tagLst>
</file>

<file path=ppt/tags/tag324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0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TEMPLATE_CATEGORY" val="custom"/>
  <p:tag name="KSO_WM_TEMPLATE_INDEX" val="40490573"/>
</p:tagLst>
</file>

<file path=ppt/tags/tag325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0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CATEGORY" val="custom"/>
  <p:tag name="KSO_WM_TEMPLATE_INDEX" val="40490573"/>
</p:tagLst>
</file>

<file path=ppt/tags/tag326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3"/>
  <p:tag name="KSO_WM_TEMPLATE_CATEGORY" val="custom"/>
</p:tagLst>
</file>

<file path=ppt/tags/tag327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3"/>
  <p:tag name="KSO_WM_TEMPLATE_CATEGORY" val="custom"/>
</p:tagLst>
</file>

<file path=ppt/tags/tag328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3"/>
  <p:tag name="KSO_WM_TEMPLATE_CATEGORY" val="custom"/>
</p:tagLst>
</file>

<file path=ppt/tags/tag329.xml><?xml version="1.0" encoding="utf-8"?>
<p:tagLst xmlns:p="http://schemas.openxmlformats.org/presentationml/2006/main">
  <p:tag name="KSO_WM_TEMPLATE_SUBCATEGORY" val="29"/>
  <p:tag name="KSO_WM_BEAUTIFY_FLAG" val="#wm#"/>
  <p:tag name="KSO_WM_TEMPLATE_SLIDE_ID" val="slide_4b787e1769c53a6b"/>
  <p:tag name="KSO_WM_TEMPLATE_THUMBS_INDEX" val="1、9"/>
  <p:tag name="KSO_WM_TEMPLATE_INDEX" val="40490573"/>
  <p:tag name="KSO_WM_TEMPLATE_CATEGORY" val="custom"/>
  <p:tag name="KSO_WM_TEMPLATE_MASTER_TYPE" val="0"/>
  <p:tag name="KSO_WM_TAG_VERSION" val="3.0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30.xml><?xml version="1.0" encoding="utf-8"?>
<p:tagLst xmlns:p="http://schemas.openxmlformats.org/presentationml/2006/main">
  <p:tag name="KSO_WM_BEAUTIFY_FLAG" val="#wm#"/>
  <p:tag name="KSO_WM_FIGMA_FLAG" val="#fgm#"/>
  <p:tag name="KSO_WM_UNIT_INDEX" val="1"/>
  <p:tag name="KSO_WM_UNIT_SUBTYPE" val="c"/>
  <p:tag name="KSO_WM_UNIT_TEXT_TYPE" val="1"/>
  <p:tag name="KSO_WM_UNIT_TYPE" val="f"/>
  <p:tag name="KSO_WM_UNIT_PRESET_TEXT" val="20XX YEAR"/>
  <p:tag name="KSO_WM_UNIT_ID" val="_9*f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3"/>
  <p:tag name="KSO_WM_TEMPLATE_CATEGORY" val="custom"/>
</p:tagLst>
</file>

<file path=ppt/tags/tag331.xml><?xml version="1.0" encoding="utf-8"?>
<p:tagLst xmlns:p="http://schemas.openxmlformats.org/presentationml/2006/main">
  <p:tag name="KSO_WM_UNIT_TYPE" val="a"/>
  <p:tag name="KSO_WM_BEAUTIFY_FLAG" val="#wm#"/>
  <p:tag name="KSO_WM_FIGMA_FLAG" val="#fgm#"/>
  <p:tag name="KSO_WM_UNIT_INDEX" val="1"/>
  <p:tag name="KSO_WM_UNIT_TEXT_TYPE" val="1"/>
  <p:tag name="KSO_WM_LAYOUT_CHECK_HASH" val="9d5a6e8d833aaa5eb7436aa53f0c199f1cef2336"/>
  <p:tag name="KSO_WM_NEWLAYOUT_ID" val="5448"/>
  <p:tag name="KSO_WM_UNIT_PRESET_TEXT" val="单击此处&#10;添加文档标题"/>
  <p:tag name="KSO_WM_UNIT_ID" val="_9*a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3"/>
  <p:tag name="KSO_WM_TEMPLATE_CATEGORY" val="custom"/>
</p:tagLst>
</file>

<file path=ppt/tags/tag332.xml><?xml version="1.0" encoding="utf-8"?>
<p:tagLst xmlns:p="http://schemas.openxmlformats.org/presentationml/2006/main">
  <p:tag name="KSO_WM_UNIT_TYPE" val="f"/>
  <p:tag name="KSO_WM_BEAUTIFY_FLAG" val="#wm#"/>
  <p:tag name="KSO_WM_FIGMA_FLAG" val="#fgm#"/>
  <p:tag name="KSO_WM_UNIT_INDEX" val="2"/>
  <p:tag name="KSO_WM_UNIT_SUBTYPE" val="b"/>
  <p:tag name="KSO_WM_UNIT_TEXT_TYPE" val="1"/>
  <p:tag name="KSO_WM_UNIT_PRESET_TEXT" val="BY WPS"/>
  <p:tag name="KSO_WM_UNIT_ID" val="_9*f*2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3"/>
  <p:tag name="KSO_WM_TEMPLATE_CATEGORY" val="custom"/>
</p:tagLst>
</file>

<file path=ppt/tags/tag333.xml><?xml version="1.0" encoding="utf-8"?>
<p:tagLst xmlns:p="http://schemas.openxmlformats.org/presentationml/2006/main">
  <p:tag name="KSO_WM_SLIDE_CONTENT_ORIENTATION" val="right"/>
  <p:tag name="KSO_WM_SLIDE_HAS_MASK" val="0"/>
  <p:tag name="KSO_WM_SLIDE_ITEM_CNT" val="0"/>
  <p:tag name="KSO_WM_SLIDE_TYPE" val="title"/>
  <p:tag name="KSO_WM_TEMPLATE_SUBCATEGORY" val="29"/>
  <p:tag name="KSO_WM_BEAUTIFY_FLAG" val="#wm#"/>
  <p:tag name="KSO_WM_TEMPLATE_SLIDE_ID" val="slide_4b787e1769c53a6b"/>
  <p:tag name="KSO_WM_TEMPLATE_THUMBS_INDEX" val="1、9"/>
  <p:tag name="KSO_WM_TEMPLATE_INDEX" val="40490573"/>
  <p:tag name="KSO_WM_TEMPLATE_CATEGORY" val="custom"/>
  <p:tag name="KSO_WM_SLIDE_INDEX" val="1"/>
  <p:tag name="KSO_WM_SLIDE_ID" val="custom40490573_1"/>
  <p:tag name="KSO_WM_TEMPLATE_MASTER_TYPE" val="0"/>
  <p:tag name="KSO_WM_SLIDE_LAYOUT" val="a_f"/>
  <p:tag name="KSO_WM_SLIDE_LAYOUT_CNT" val="1_2"/>
  <p:tag name="KSO_WM_TAG_VERSION" val="3.0"/>
</p:tagLst>
</file>

<file path=ppt/tags/tag334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EXT_TYPE" val="1"/>
  <p:tag name="KSO_WM_UNIT_TYPE" val="b"/>
</p:tagLst>
</file>

<file path=ppt/tags/tag335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EXT_TYPE" val="1"/>
  <p:tag name="KSO_WM_UNIT_TYPE" val="a"/>
  <p:tag name="KSO_WM_LAYOUT_CHECK_HASH" val="bb83216984e90fd40f3ab995e0b3e67626b2b970"/>
  <p:tag name="KSO_WM_NEWLAYOUT_GROUP_ID" val="layout_1-5"/>
  <p:tag name="KSO_WM_NEWLAYOUT_ID" val="slide_cea45c27deb23863"/>
</p:tagLst>
</file>

<file path=ppt/tags/tag33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SUBTYPE" val="d"/>
  <p:tag name="KSO_WM_UNIT_TYPE" val="l_h_i"/>
  <p:tag name="KSO_WM_UNIT_PRESET_TEXT" val="01"/>
  <p:tag name="KSO_WM_SLIDE_FIGMA_DIAGRAM" val="1"/>
</p:tagLst>
</file>

<file path=ppt/tags/tag337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2"/>
  <p:tag name="KSO_WM_UNIT_TYPE" val="l_h_i"/>
  <p:tag name="KSO_WM_UNIT_PRESET_TEXT" val=" "/>
  <p:tag name="KSO_WM_SLIDE_FIGMA_DIAGRAM" val="1"/>
</p:tagLst>
</file>

<file path=ppt/tags/tag33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此处添加项标题"/>
  <p:tag name="KSO_WM_SLIDE_FIGMA_DIAGRAM" val="1"/>
</p:tagLst>
</file>

<file path=ppt/tags/tag33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SUBTYPE" val="d"/>
  <p:tag name="KSO_WM_UNIT_TYPE" val="l_h_i"/>
  <p:tag name="KSO_WM_UNIT_PRESET_TEXT" val="02"/>
  <p:tag name="KSO_WM_SLIDE_FIGMA_DIAGRAM" val="1"/>
</p:tagLst>
</file>

<file path=ppt/tags/tag34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1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TEMPLATE_INDEX" val="40490573"/>
  <p:tag name="KSO_WM_TEMPLATE_CATEGORY" val="custom"/>
</p:tagLst>
</file>

<file path=ppt/tags/tag340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2"/>
  <p:tag name="KSO_WM_UNIT_TYPE" val="l_h_i"/>
  <p:tag name="KSO_WM_UNIT_PRESET_TEXT" val=" "/>
  <p:tag name="KSO_WM_SLIDE_FIGMA_DIAGRAM" val="1"/>
</p:tagLst>
</file>

<file path=ppt/tags/tag34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单击此处添加项标题"/>
  <p:tag name="KSO_WM_SLIDE_FIGMA_DIAGRAM" val="1"/>
</p:tagLst>
</file>

<file path=ppt/tags/tag34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SUBTYPE" val="d"/>
  <p:tag name="KSO_WM_UNIT_TYPE" val="l_h_i"/>
  <p:tag name="KSO_WM_UNIT_PRESET_TEXT" val="03"/>
  <p:tag name="KSO_WM_SLIDE_FIGMA_DIAGRAM" val="1"/>
</p:tagLst>
</file>

<file path=ppt/tags/tag343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3_2"/>
  <p:tag name="KSO_WM_UNIT_TYPE" val="l_h_i"/>
  <p:tag name="KSO_WM_UNIT_PRESET_TEXT" val=" "/>
  <p:tag name="KSO_WM_SLIDE_FIGMA_DIAGRAM" val="1"/>
</p:tagLst>
</file>

<file path=ppt/tags/tag34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  <p:tag name="KSO_WM_UNIT_PRESET_TEXT" val="单击此处添加项标题"/>
  <p:tag name="KSO_WM_SLIDE_FIGMA_DIAGRAM" val="1"/>
</p:tagLst>
</file>

<file path=ppt/tags/tag34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SUBTYPE" val="d"/>
  <p:tag name="KSO_WM_UNIT_TYPE" val="l_h_i"/>
  <p:tag name="KSO_WM_UNIT_PRESET_TEXT" val="04"/>
  <p:tag name="KSO_WM_SLIDE_FIGMA_DIAGRAM" val="1"/>
</p:tagLst>
</file>

<file path=ppt/tags/tag346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4_2"/>
  <p:tag name="KSO_WM_UNIT_TYPE" val="l_h_i"/>
  <p:tag name="KSO_WM_UNIT_PRESET_TEXT" val=" "/>
  <p:tag name="KSO_WM_SLIDE_FIGMA_DIAGRAM" val="1"/>
</p:tagLst>
</file>

<file path=ppt/tags/tag34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a"/>
  <p:tag name="KSO_WM_UNIT_PRESET_TEXT" val="单击此处添加项标题"/>
  <p:tag name="KSO_WM_SLIDE_FIGMA_DIAGRAM" val="1"/>
</p:tagLst>
</file>

<file path=ppt/tags/tag34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5_1"/>
  <p:tag name="KSO_WM_UNIT_SUBTYPE" val="d"/>
  <p:tag name="KSO_WM_UNIT_TYPE" val="l_h_i"/>
  <p:tag name="KSO_WM_UNIT_PRESET_TEXT" val="05"/>
  <p:tag name="KSO_WM_SLIDE_FIGMA_DIAGRAM" val="1"/>
</p:tagLst>
</file>

<file path=ppt/tags/tag349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5_2"/>
  <p:tag name="KSO_WM_UNIT_TYPE" val="l_h_i"/>
  <p:tag name="KSO_WM_UNIT_PRESET_TEXT" val=" "/>
  <p:tag name="KSO_WM_SLIDE_FIGMA_DIAGRAM" val="1"/>
</p:tagLst>
</file>

<file path=ppt/tags/tag35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1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3"/>
  <p:tag name="KSO_WM_TEMPLATE_CATEGORY" val="custom"/>
</p:tagLst>
</file>

<file path=ppt/tags/tag35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5_1"/>
  <p:tag name="KSO_WM_UNIT_TYPE" val="l_h_a"/>
  <p:tag name="KSO_WM_UNIT_PRESET_TEXT" val="单击此处添加项标题"/>
  <p:tag name="KSO_WM_SLIDE_FIGMA_DIAGRAM" val="1"/>
</p:tagLst>
</file>

<file path=ppt/tags/tag351.xml><?xml version="1.0" encoding="utf-8"?>
<p:tagLst xmlns:p="http://schemas.openxmlformats.org/presentationml/2006/main">
  <p:tag name="KSO_WM_SLIDE_CONTENT_ORIENTATION" val=""/>
  <p:tag name="KSO_WM_SLIDE_HAS_MASK" val="0"/>
  <p:tag name="KSO_WM_SLIDE_ITEM_CNT" val="5"/>
  <p:tag name="KSO_WM_SLIDE_TYPE" val="contents"/>
  <p:tag name="KSO_WM_TEMPLATE_SUBCATEGORY" val="29"/>
  <p:tag name="KSO_WM_BEAUTIFY_FLAG" val="#wm#"/>
  <p:tag name="KSO_WM_TEMPLATE_FIGMA_ID" val="69796640259"/>
  <p:tag name="KSO_WM_TEMPLATE_SLIDE_ID" val="slide_cea45c27deb23863"/>
</p:tagLst>
</file>

<file path=ppt/tags/tag352.xml><?xml version="1.0" encoding="utf-8"?>
<p:tagLst xmlns:p="http://schemas.openxmlformats.org/presentationml/2006/main">
  <p:tag name="KSO_WM_UNIT_TYPE" val="a"/>
  <p:tag name="KSO_WM_BEAUTIFY_FLAG" val="#wm#"/>
  <p:tag name="KSO_WM_FIGMA_FLAG" val="#fgm#"/>
  <p:tag name="KSO_WM_UNIT_INDEX" val="1"/>
  <p:tag name="KSO_WM_UNIT_TEXT_TYPE" val="1"/>
  <p:tag name="KSO_WM_LAYOUT_CHECK_HASH" val="e437a6cf87a777be1ec244d5c71a4ccffa8c68ab"/>
  <p:tag name="KSO_WM_NEWLAYOUT_ID" val="5453"/>
  <p:tag name="KSO_WM_UNIT_PRESET_TEXT" val="单击此处添加章节标题"/>
  <p:tag name="KSO_WM_UNIT_ID" val="_10*a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3"/>
  <p:tag name="KSO_WM_TEMPLATE_CATEGORY" val="custom"/>
</p:tagLst>
</file>

<file path=ppt/tags/tag353.xml><?xml version="1.0" encoding="utf-8"?>
<p:tagLst xmlns:p="http://schemas.openxmlformats.org/presentationml/2006/main">
  <p:tag name="KSO_WM_UNIT_TYPE" val="e"/>
  <p:tag name="KSO_WM_BEAUTIFY_FLAG" val="#wm#"/>
  <p:tag name="KSO_WM_FIGMA_FLAG" val="#fgm#"/>
  <p:tag name="KSO_WM_UNIT_INDEX" val="1"/>
  <p:tag name="KSO_WM_UNIT_PRESET_TEXT" val="01"/>
  <p:tag name="KSO_WM_UNIT_ID" val="_10*e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3"/>
  <p:tag name="KSO_WM_TEMPLATE_CATEGORY" val="custom"/>
</p:tagLst>
</file>

<file path=ppt/tags/tag354.xml><?xml version="1.0" encoding="utf-8"?>
<p:tagLst xmlns:p="http://schemas.openxmlformats.org/presentationml/2006/main">
  <p:tag name="KSO_WM_SLIDE_CONTENT_ORIENTATION" val="center"/>
  <p:tag name="KSO_WM_SLIDE_HAS_MASK" val="0"/>
  <p:tag name="KSO_WM_SLIDE_ITEM_CNT" val="0"/>
  <p:tag name="KSO_WM_SLIDE_TYPE" val="sectionTitle"/>
  <p:tag name="KSO_WM_TEMPLATE_SUBCATEGORY" val="29"/>
  <p:tag name="KSO_WM_BEAUTIFY_FLAG" val="#wm#"/>
  <p:tag name="KSO_WM_TEMPLATE_SLIDE_ID" val="slide_8d1615941f9e1a55"/>
  <p:tag name="KSO_WM_TEMPLATE_INDEX" val="40490573"/>
  <p:tag name="KSO_WM_TEMPLATE_CATEGORY" val="custom"/>
  <p:tag name="KSO_WM_SLIDE_INDEX" val="3"/>
  <p:tag name="KSO_WM_SLIDE_ID" val="custom40490573_7"/>
  <p:tag name="KSO_WM_TEMPLATE_MASTER_TYPE" val="0"/>
  <p:tag name="KSO_WM_SLIDE_LAYOUT" val="a_e"/>
  <p:tag name="KSO_WM_SLIDE_LAYOUT_CNT" val="1_1"/>
  <p:tag name="KSO_WM_TAG_VERSION" val="3.0"/>
</p:tagLst>
</file>

<file path=ppt/tags/tag355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da11f29453d875e4fe00248a04fd5a226b139f2e"/>
  <p:tag name="KSO_WM_NEWLAYOUT_GROUP_ID" val="layout_10007"/>
  <p:tag name="KSO_WM_NEWLAYOUT_ID" val="slide_9547ab25099e8887"/>
  <p:tag name="KSO_WM_UNIT_PRESET_TEXT" val="单击此处添加标题"/>
</p:tagLst>
</file>

<file path=ppt/tags/tag35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此处添加项标题"/>
</p:tagLst>
</file>

<file path=ppt/tags/tag35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35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单击此处添加项标题"/>
</p:tagLst>
</file>

<file path=ppt/tags/tag35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36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3"/>
  <p:tag name="KSO_WM_TEMPLATE_CATEGORY" val="custom"/>
</p:tagLst>
</file>

<file path=ppt/tags/tag36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  <p:tag name="KSO_WM_UNIT_PRESET_TEXT" val="单击此处添加项标题"/>
</p:tagLst>
</file>

<file path=ppt/tags/tag36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  <p:tag name="KSO_WM_UNIT_PRESET_TEXT" val="单击此处添加项正文"/>
</p:tagLst>
</file>

<file path=ppt/tags/tag36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a"/>
  <p:tag name="KSO_WM_UNIT_PRESET_TEXT" val="单击此处添加项标题"/>
</p:tagLst>
</file>

<file path=ppt/tags/tag36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f"/>
  <p:tag name="KSO_WM_UNIT_PRESET_TEXT" val="单击此处添加项正文"/>
</p:tagLst>
</file>

<file path=ppt/tags/tag36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5_1"/>
  <p:tag name="KSO_WM_UNIT_TYPE" val="l_h_a"/>
  <p:tag name="KSO_WM_UNIT_PRESET_TEXT" val="单击此处添加项标题"/>
</p:tagLst>
</file>

<file path=ppt/tags/tag36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5_1"/>
  <p:tag name="KSO_WM_UNIT_TYPE" val="l_h_f"/>
  <p:tag name="KSO_WM_UNIT_PRESET_TEXT" val="单击此处添加项正文"/>
</p:tagLst>
</file>

<file path=ppt/tags/tag36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6_1"/>
  <p:tag name="KSO_WM_UNIT_TYPE" val="l_h_a"/>
  <p:tag name="KSO_WM_UNIT_PRESET_TEXT" val="单击此处添加项标题"/>
</p:tagLst>
</file>

<file path=ppt/tags/tag36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6_1"/>
  <p:tag name="KSO_WM_UNIT_TYPE" val="l_h_f"/>
  <p:tag name="KSO_WM_UNIT_PRESET_TEXT" val="单击此处添加项正文"/>
</p:tagLst>
</file>

<file path=ppt/tags/tag368.xml><?xml version="1.0" encoding="utf-8"?>
<p:tagLst xmlns:p="http://schemas.openxmlformats.org/presentationml/2006/main">
  <p:tag name="KSO_WM_SLIDE_CONTENT_ORIENTATION" val=""/>
  <p:tag name="KSO_WM_SLIDE_HAS_MASK" val="0"/>
  <p:tag name="KSO_WM_SLIDE_ITEM_CNT" val="6"/>
  <p:tag name="KSO_WM_SLIDE_TYPE" val="text"/>
  <p:tag name="KSO_WM_TEMPLATE_SUBCATEGORY" val="29"/>
  <p:tag name="KSO_WM_BEAUTIFY_FLAG" val="#wm#"/>
  <p:tag name="KSO_WM_TEMPLATE_FIGMA_ID" val="69796640259"/>
  <p:tag name="KSO_WM_TEMPLATE_SLIDE_ID" val="slide_9547ab25099e8887"/>
</p:tagLst>
</file>

<file path=ppt/tags/tag369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17b8bca11003f2426f3fb82b4f86937b9bdf4b43"/>
  <p:tag name="KSO_WM_NEWLAYOUT_GROUP_ID" val="layout_34"/>
  <p:tag name="KSO_WM_NEWLAYOUT_ID" val="slide_241746540ffa7241"/>
  <p:tag name="KSO_WM_UNIT_PRESET_TEXT" val="单击此处添加标题"/>
</p:tagLst>
</file>

<file path=ppt/tags/tag37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3"/>
  <p:tag name="KSO_WM_TEMPLATE_CATEGORY" val="custom"/>
</p:tagLst>
</file>

<file path=ppt/tags/tag37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  <p:tag name="MH_PIC_SOURCE_TYPE" val="generate_slide_ai*{&quot;id&quot;:&quot;http://zh-ai-group.ks3-cn-beijing-internal.ksyun.com/image_generate/image_process/production/202605/d67485c4-5cab-4f71-8516-1449a41c79e4.jpg?Expires=1809228145\u0026AWSAccessKeyId=AKLT9NSy7kh8TIS1UzNqLRY2\u0026Signature=BL5YWP5PwgxRmJHcibSCuLAaWOM%3D&quot;,&quot;product_name&quot;:&quot;wps-wpp-pc&quot;,&quot;intention_code&quot;:&quot;wps_wpp_generate_outline_pay&quot;}*auto_qingqiu_3.0.7_prod*1777692133686_488ecb_7a02628bb697-slide-4"/>
</p:tagLst>
</file>

<file path=ppt/tags/tag37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项标题"/>
</p:tagLst>
</file>

<file path=ppt/tags/tag37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37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d"/>
  <p:tag name="MH_PIC_SOURCE_TYPE" val="generate_slide_ai*{&quot;id&quot;:&quot;https://sjzg-images.ks3-cn-beijing-internal.ksyun.com/tim_gen_images/doubao_gen/c1b26edca530afbfe3d8e2622303c0b6_0.png?Expires=1777778539\u0026AWSAccessKeyId=AKLTHzmNYxS86KQFnb2pvxtA\u0026Signature=dD%2FD6qevsWJ5d8tpFkKgK6O5de0%3D&quot;,&quot;product_name&quot;:&quot;wps-wpp-pc&quot;,&quot;intention_code&quot;:&quot;wps_wpp_generate_outline_pay&quot;}*auto_cache_hit_3.0.7_prod*1777692133686_488ecb_7a02628bb697-slide-4"/>
</p:tagLst>
</file>

<file path=ppt/tags/tag37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项标题"/>
</p:tagLst>
</file>

<file path=ppt/tags/tag37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37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d"/>
  <p:tag name="MH_PIC_SOURCE_TYPE" val="generate_slide_ai*{&quot;id&quot;:&quot;http://zh-ai-group.ks3-cn-beijing-internal.ksyun.com/image_generate/image_process/production/202605/262f3967-dc94-462a-be23-7cfdec71ac10.jpg?Expires=1809228144\u0026AWSAccessKeyId=AKLT9NSy7kh8TIS1UzNqLRY2\u0026Signature=3FNNqricUnw5buUnpJcUjUZnil4%3D&quot;,&quot;product_name&quot;:&quot;wps-wpp-pc&quot;,&quot;intention_code&quot;:&quot;wps_wpp_generate_outline_pay&quot;}*auto_qingqiu_3.0.7_prod*1777692133686_488ecb_7a02628bb697-slide-4"/>
</p:tagLst>
</file>

<file path=ppt/tags/tag37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  <p:tag name="KSO_WM_UNIT_PRESET_TEXT" val="项标题"/>
</p:tagLst>
</file>

<file path=ppt/tags/tag37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  <p:tag name="KSO_WM_UNIT_PRESET_TEXT" val="单击此处添加项正文"/>
</p:tagLst>
</file>

<file path=ppt/tags/tag37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d"/>
  <p:tag name="MH_PIC_SOURCE_TYPE" val="generate_slide_ai*{&quot;id&quot;:&quot;http://zh-ai-group.ks3-cn-beijing-internal.ksyun.com/image_generate/image_process/production/202605/6474bd67-2c66-4156-9260-8556215ac0e2.jpg?Expires=1809228144\u0026AWSAccessKeyId=AKLT9NSy7kh8TIS1UzNqLRY2\u0026Signature=RIqcpkHMZZrSutQkUwEayQfYpmk%3D&quot;,&quot;product_name&quot;:&quot;wps-wpp-pc&quot;,&quot;intention_code&quot;:&quot;wps_wpp_generate_outline_pay&quot;}*auto_qingqiu_3.0.7_prod*1777692133686_488ecb_7a02628bb697-slide-4"/>
</p:tagLst>
</file>

<file path=ppt/tags/tag38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3"/>
  <p:tag name="KSO_WM_TEMPLATE_CATEGORY" val="custom"/>
</p:tagLst>
</file>

<file path=ppt/tags/tag38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a"/>
  <p:tag name="KSO_WM_UNIT_PRESET_TEXT" val="项标题"/>
</p:tagLst>
</file>

<file path=ppt/tags/tag38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f"/>
  <p:tag name="KSO_WM_UNIT_PRESET_TEXT" val="单击此处添加项正文"/>
</p:tagLst>
</file>

<file path=ppt/tags/tag382.xml><?xml version="1.0" encoding="utf-8"?>
<p:tagLst xmlns:p="http://schemas.openxmlformats.org/presentationml/2006/main">
  <p:tag name="KSO_WM_SLIDE_CONTENT_ORIENTATION" val=""/>
  <p:tag name="KSO_WM_SLIDE_HAS_MASK" val="0"/>
  <p:tag name="KSO_WM_SLIDE_ITEM_CNT" val="4"/>
  <p:tag name="KSO_WM_SLIDE_TYPE" val="text"/>
  <p:tag name="KSO_WM_TEMPLATE_SUBCATEGORY" val="29"/>
  <p:tag name="KSO_WM_BEAUTIFY_FLAG" val="#wm#"/>
  <p:tag name="KSO_WM_TEMPLATE_FIGMA_ID" val="69796640259"/>
  <p:tag name="KSO_WM_TEMPLATE_SLIDE_ID" val="slide_241746540ffa7241"/>
</p:tagLst>
</file>

<file path=ppt/tags/tag383.xml><?xml version="1.0" encoding="utf-8"?>
<p:tagLst xmlns:p="http://schemas.openxmlformats.org/presentationml/2006/main">
  <p:tag name="KSO_WM_UNIT_TYPE" val="a"/>
  <p:tag name="KSO_WM_BEAUTIFY_FLAG" val="#wm#"/>
  <p:tag name="KSO_WM_FIGMA_FLAG" val="#fgm#"/>
  <p:tag name="KSO_WM_UNIT_INDEX" val="1"/>
  <p:tag name="KSO_WM_UNIT_TEXT_TYPE" val="1"/>
  <p:tag name="KSO_WM_LAYOUT_CHECK_HASH" val="e437a6cf87a777be1ec244d5c71a4ccffa8c68ab"/>
  <p:tag name="KSO_WM_NEWLAYOUT_ID" val="5453"/>
  <p:tag name="KSO_WM_UNIT_PRESET_TEXT" val="单击此处添加章节标题"/>
  <p:tag name="KSO_WM_UNIT_ID" val="_10*a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3"/>
  <p:tag name="KSO_WM_TEMPLATE_CATEGORY" val="custom"/>
</p:tagLst>
</file>

<file path=ppt/tags/tag384.xml><?xml version="1.0" encoding="utf-8"?>
<p:tagLst xmlns:p="http://schemas.openxmlformats.org/presentationml/2006/main">
  <p:tag name="KSO_WM_UNIT_TYPE" val="e"/>
  <p:tag name="KSO_WM_BEAUTIFY_FLAG" val="#wm#"/>
  <p:tag name="KSO_WM_FIGMA_FLAG" val="#fgm#"/>
  <p:tag name="KSO_WM_UNIT_INDEX" val="1"/>
  <p:tag name="KSO_WM_UNIT_PRESET_TEXT" val="01"/>
  <p:tag name="KSO_WM_UNIT_ID" val="_10*e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3"/>
  <p:tag name="KSO_WM_TEMPLATE_CATEGORY" val="custom"/>
</p:tagLst>
</file>

<file path=ppt/tags/tag385.xml><?xml version="1.0" encoding="utf-8"?>
<p:tagLst xmlns:p="http://schemas.openxmlformats.org/presentationml/2006/main">
  <p:tag name="KSO_WM_SLIDE_CONTENT_ORIENTATION" val="center"/>
  <p:tag name="KSO_WM_SLIDE_HAS_MASK" val="0"/>
  <p:tag name="KSO_WM_SLIDE_ITEM_CNT" val="0"/>
  <p:tag name="KSO_WM_SLIDE_TYPE" val="sectionTitle"/>
  <p:tag name="KSO_WM_TEMPLATE_SUBCATEGORY" val="29"/>
  <p:tag name="KSO_WM_BEAUTIFY_FLAG" val="#wm#"/>
  <p:tag name="KSO_WM_TEMPLATE_SLIDE_ID" val="slide_8d1615941f9e1a55"/>
  <p:tag name="KSO_WM_TEMPLATE_INDEX" val="40490573"/>
  <p:tag name="KSO_WM_TEMPLATE_CATEGORY" val="custom"/>
  <p:tag name="KSO_WM_SLIDE_INDEX" val="3"/>
  <p:tag name="KSO_WM_SLIDE_ID" val="custom40490573_7"/>
  <p:tag name="KSO_WM_TEMPLATE_MASTER_TYPE" val="0"/>
  <p:tag name="KSO_WM_SLIDE_LAYOUT" val="a_e"/>
  <p:tag name="KSO_WM_SLIDE_LAYOUT_CNT" val="1_1"/>
  <p:tag name="KSO_WM_TAG_VERSION" val="3.0"/>
</p:tagLst>
</file>

<file path=ppt/tags/tag386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</p:tagLst>
</file>

<file path=ppt/tags/tag387.xml><?xml version="1.0" encoding="utf-8"?>
<p:tagLst xmlns:p="http://schemas.openxmlformats.org/presentationml/2006/main">
  <p:tag name="KSO_WM_UNIT_TYPE" val="d"/>
  <p:tag name="KSO_WM_UNIT_INDEX" val="1"/>
  <p:tag name="KSO_WM_BEAUTIFY_FLAG" val="#wm#"/>
  <p:tag name="KSO_WM_TAG_VERSION" val="3.0"/>
</p:tagLst>
</file>

<file path=ppt/tags/tag388.xml><?xml version="1.0" encoding="utf-8"?>
<p:tagLst xmlns:p="http://schemas.openxmlformats.org/presentationml/2006/main">
  <p:tag name="KSO_WM_AILAYOUT_OPTION" val="0_0_1_0"/>
  <p:tag name="KSO_WM_BEAUTIFY_FLAG" val="#wm#"/>
  <p:tag name="KSO_WM_CARDGOUR_SOURCE_FROM" val="aipagebeautify"/>
  <p:tag name="KSO_WM_CARDGROUP_FEATURE" val="3*1*5*1*1"/>
  <p:tag name="KSO_WM_CARDGROUP_ID" val="0bca47f5d47a49eeb99c141e3650c1a4"/>
  <p:tag name="KSO_WM_CARDGROUP_STYLE_INFO" val="C1_sc_p2*standard*0"/>
  <p:tag name="KSO_WM_FIGMA_FLAG" val="#fgm#"/>
  <p:tag name="KSO_WM_FOLLOW_SHAPE_UNIT_TAG" val="1_1_1*l_h_y*"/>
  <p:tag name="KSO_WM_NEWLAYOUT_GROUP_ID" val="6"/>
  <p:tag name="KSO_WM_NEWLAYOUT_ID" val="lay_b852dd5a6fff5013a8acbabd8b3939b6424b8e55"/>
  <p:tag name="KSO_WM_SLIDE_FIGMA_DIAGRAM" val="1"/>
  <p:tag name="KSO_WM_UNIT_INDEX" val="1_1_1"/>
  <p:tag name="KSO_WM_UNIT_TYPE" val="l_h_i"/>
  <p:tag name="KSO_WM_CARDGROUP_LAYOUT_DATA" val="{&quot;cardRct&quot;:[960,2879.7705,5120,3320.12],&quot;lytRct&quot;:[960,2879,10560,6962],&quot;rct&quot;:[960,2879,10560,6961],&quot;spRct&quot;:[0,0,5119,3319]}"/>
</p:tagLst>
</file>

<file path=ppt/tags/tag389.xml><?xml version="1.0" encoding="utf-8"?>
<p:tagLst xmlns:p="http://schemas.openxmlformats.org/presentationml/2006/main">
  <p:tag name="KSO_WM_AILAYOUT_OPTION" val="0_0_1_0"/>
  <p:tag name="KSO_WM_BEAUTIFY_FLAG" val="#wm#"/>
  <p:tag name="KSO_WM_CARDGOUR_SOURCE_FROM" val="aipagebeautify"/>
  <p:tag name="KSO_WM_CARDGROUP_FEATURE" val="3*1*5*1*1"/>
  <p:tag name="KSO_WM_CARDGROUP_ID" val="0bca47f5d47a49eeb99c141e3650c1a4"/>
  <p:tag name="KSO_WM_CARDGROUP_STYLE_INFO" val="C1_sc_p2*standard*0"/>
  <p:tag name="KSO_WM_FIGMA_FLAG" val="#fgm#"/>
  <p:tag name="KSO_WM_NEWLAYOUT_GROUP_ID" val="6"/>
  <p:tag name="KSO_WM_NEWLAYOUT_ID" val="lay_b852dd5a6fff5013a8acbabd8b3939b6424b8e55"/>
  <p:tag name="KSO_WM_SLIDE_FIGMA_DIAGRAM" val="1"/>
  <p:tag name="KSO_WM_UNIT_INDEX" val="1_1_1"/>
  <p:tag name="KSO_WM_UNIT_PRESET_TEXT" val="请在此输入您的标题"/>
  <p:tag name="KSO_WM_UNIT_TYPE" val="l_h_a"/>
  <p:tag name="KSO_WM_CARDGROUP_LAYOUT_DATA" val="{&quot;cardRct&quot;:[960,2879.7705,5120,3320.12],&quot;lytRct&quot;:[960,2879,10560,6962],&quot;rct&quot;:[960,2879,10560,6961],&quot;spRct&quot;:[360,500,4759,1059]}"/>
</p:tagLst>
</file>

<file path=ppt/tags/tag39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2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3"/>
  <p:tag name="KSO_WM_TEMPLATE_CATEGORY" val="custom"/>
</p:tagLst>
</file>

<file path=ppt/tags/tag390.xml><?xml version="1.0" encoding="utf-8"?>
<p:tagLst xmlns:p="http://schemas.openxmlformats.org/presentationml/2006/main">
  <p:tag name="KSO_WM_AILAYOUT_OPTION" val="0_0_1_0"/>
  <p:tag name="KSO_WM_BEAUTIFY_FLAG" val="#wm#"/>
  <p:tag name="KSO_WM_CARDGOUR_SOURCE_FROM" val="aipagebeautify"/>
  <p:tag name="KSO_WM_CARDGROUP_FEATURE" val="3*1*5*1*1"/>
  <p:tag name="KSO_WM_CARDGROUP_ID" val="0bca47f5d47a49eeb99c141e3650c1a4"/>
  <p:tag name="KSO_WM_CARDGROUP_STYLE_INFO" val="C1_sc_p2*standard*0"/>
  <p:tag name="KSO_WM_FIGMA_FLAG" val="#fgm#"/>
  <p:tag name="KSO_WM_NEWLAYOUT_GROUP_ID" val="6"/>
  <p:tag name="KSO_WM_NEWLAYOUT_ID" val="lay_b852dd5a6fff5013a8acbabd8b3939b6424b8e55"/>
  <p:tag name="KSO_WM_SLIDE_FIGMA_DIAGRAM" val="1"/>
  <p:tag name="KSO_WM_UNIT_INDEX" val="1_1_1"/>
  <p:tag name="KSO_WM_UNIT_PRESET_TEXT" val="请在此输入您的文本。"/>
  <p:tag name="KSO_WM_UNIT_TYPE" val="l_h_f"/>
  <p:tag name="KSO_WM_CARDGROUP_LAYOUT_DATA" val="{&quot;cardRct&quot;:[960,2879.7705,5120,3320.12],&quot;lytRct&quot;:[960,2879,10560,6962],&quot;rct&quot;:[960,2879,10560,6961],&quot;spRct&quot;:[360,1140,4759,2819]}"/>
</p:tagLst>
</file>

<file path=ppt/tags/tag391.xml><?xml version="1.0" encoding="utf-8"?>
<p:tagLst xmlns:p="http://schemas.openxmlformats.org/presentationml/2006/main">
  <p:tag name="KSO_WM_AILAYOUT_OPTION" val="0_0_1_0"/>
  <p:tag name="KSO_WM_BEAUTIFY_FLAG" val="#wm#"/>
  <p:tag name="KSO_WM_CARDGOUR_SOURCE_FROM" val="aipagebeautify"/>
  <p:tag name="KSO_WM_CARDGROUP_FEATURE" val="3*1*5*1*1"/>
  <p:tag name="KSO_WM_CARDGROUP_ID" val="0bca47f5d47a49eeb99c141e3650c1a4"/>
  <p:tag name="KSO_WM_CARDGROUP_STYLE_INFO" val="C1_sc_p2*standard*0"/>
  <p:tag name="KSO_WM_FIGMA_FLAG" val="#fgm#"/>
  <p:tag name="KSO_WM_FOLLOW_SHAPE_UNIT_TAG" val="1_2_1*l_h_y*"/>
  <p:tag name="KSO_WM_NEWLAYOUT_GROUP_ID" val="6"/>
  <p:tag name="KSO_WM_NEWLAYOUT_ID" val="lay_b852dd5a6fff5013a8acbabd8b3939b6424b8e55"/>
  <p:tag name="KSO_WM_SLIDE_FIGMA_DIAGRAM" val="1"/>
  <p:tag name="KSO_WM_UNIT_INDEX" val="1_2_1"/>
  <p:tag name="KSO_WM_UNIT_TYPE" val="l_h_i"/>
  <p:tag name="KSO_WM_CARDGROUP_LAYOUT_DATA" val="{&quot;cardRct&quot;:[6400,2879.7705,5120,3320.12],&quot;lytRct&quot;:[960,2879,10560,6962],&quot;rct&quot;:[960,2879,10560,6961],&quot;spRct&quot;:[5440,0,10559,3319]}"/>
</p:tagLst>
</file>

<file path=ppt/tags/tag392.xml><?xml version="1.0" encoding="utf-8"?>
<p:tagLst xmlns:p="http://schemas.openxmlformats.org/presentationml/2006/main">
  <p:tag name="KSO_WM_AILAYOUT_OPTION" val="0_0_1_0"/>
  <p:tag name="KSO_WM_BEAUTIFY_FLAG" val="#wm#"/>
  <p:tag name="KSO_WM_CARDGOUR_SOURCE_FROM" val="aipagebeautify"/>
  <p:tag name="KSO_WM_CARDGROUP_FEATURE" val="3*1*5*1*1"/>
  <p:tag name="KSO_WM_CARDGROUP_ID" val="0bca47f5d47a49eeb99c141e3650c1a4"/>
  <p:tag name="KSO_WM_CARDGROUP_STYLE_INFO" val="C1_sc_p2*standard*0"/>
  <p:tag name="KSO_WM_FIGMA_FLAG" val="#fgm#"/>
  <p:tag name="KSO_WM_NEWLAYOUT_GROUP_ID" val="6"/>
  <p:tag name="KSO_WM_NEWLAYOUT_ID" val="lay_b852dd5a6fff5013a8acbabd8b3939b6424b8e55"/>
  <p:tag name="KSO_WM_SLIDE_FIGMA_DIAGRAM" val="1"/>
  <p:tag name="KSO_WM_UNIT_INDEX" val="1_2_1"/>
  <p:tag name="KSO_WM_UNIT_PRESET_TEXT" val="请在此输入您的标题"/>
  <p:tag name="KSO_WM_UNIT_TYPE" val="l_h_a"/>
  <p:tag name="KSO_WM_CARDGROUP_LAYOUT_DATA" val="{&quot;cardRct&quot;:[6400,2879.7705,5120,3320.12],&quot;lytRct&quot;:[960,2879,10560,6962],&quot;rct&quot;:[960,2879,10560,6961],&quot;spRct&quot;:[5800,500,10199,1059]}"/>
</p:tagLst>
</file>

<file path=ppt/tags/tag393.xml><?xml version="1.0" encoding="utf-8"?>
<p:tagLst xmlns:p="http://schemas.openxmlformats.org/presentationml/2006/main">
  <p:tag name="KSO_WM_AILAYOUT_OPTION" val="0_0_1_0"/>
  <p:tag name="KSO_WM_BEAUTIFY_FLAG" val="#wm#"/>
  <p:tag name="KSO_WM_CARDGOUR_SOURCE_FROM" val="aipagebeautify"/>
  <p:tag name="KSO_WM_CARDGROUP_FEATURE" val="3*1*5*1*1"/>
  <p:tag name="KSO_WM_CARDGROUP_ID" val="0bca47f5d47a49eeb99c141e3650c1a4"/>
  <p:tag name="KSO_WM_CARDGROUP_STYLE_INFO" val="C1_sc_p2*standard*0"/>
  <p:tag name="KSO_WM_FIGMA_FLAG" val="#fgm#"/>
  <p:tag name="KSO_WM_NEWLAYOUT_GROUP_ID" val="6"/>
  <p:tag name="KSO_WM_NEWLAYOUT_ID" val="lay_b852dd5a6fff5013a8acbabd8b3939b6424b8e55"/>
  <p:tag name="KSO_WM_SLIDE_FIGMA_DIAGRAM" val="1"/>
  <p:tag name="KSO_WM_UNIT_INDEX" val="1_2_1"/>
  <p:tag name="KSO_WM_UNIT_PRESET_TEXT" val="请在此输入您的文本。"/>
  <p:tag name="KSO_WM_UNIT_TYPE" val="l_h_f"/>
  <p:tag name="KSO_WM_CARDGROUP_LAYOUT_DATA" val="{&quot;cardRct&quot;:[6400,2879.7705,5120,3320.12],&quot;lytRct&quot;:[960,2879,10560,6962],&quot;rct&quot;:[960,2879,10560,6961],&quot;spRct&quot;:[5800,1140,10199,2819]}"/>
</p:tagLst>
</file>

<file path=ppt/tags/tag394.xml><?xml version="1.0" encoding="utf-8"?>
<p:tagLst xmlns:p="http://schemas.openxmlformats.org/presentationml/2006/main">
  <p:tag name="KSO_WM_AILAYOUT_OPTION" val="0_0_1_0"/>
  <p:tag name="KSO_WM_BEAUTIFY_FLAG" val="#wm#"/>
  <p:tag name="KSO_WM_CARDGOUR_SOURCE_FROM" val="aipagebeautify"/>
  <p:tag name="KSO_WM_CARDGROUP_FEATURE" val="3*1*5*1*1"/>
  <p:tag name="KSO_WM_CARDGROUP_ID" val="0bca47f5d47a49eeb99c141e3650c1a4"/>
  <p:tag name="KSO_WM_CARDGROUP_STYLE_INFO" val="C1_sc_p2*standard*0"/>
  <p:tag name="KSO_WM_FIGMA_FLAG" val="#fgm#"/>
  <p:tag name="KSO_WM_FOLLOW_SHAPE_UNIT_TAG" val="1_3_1*l_h_y*"/>
  <p:tag name="KSO_WM_NEWLAYOUT_GROUP_ID" val="6"/>
  <p:tag name="KSO_WM_NEWLAYOUT_ID" val="lay_b852dd5a6fff5013a8acbabd8b3939b6424b8e55"/>
  <p:tag name="KSO_WM_SLIDE_FIGMA_DIAGRAM" val="1"/>
  <p:tag name="KSO_WM_UNIT_INDEX" val="1_3_1"/>
  <p:tag name="KSO_WM_UNIT_TYPE" val="l_h_i"/>
  <p:tag name="KSO_WM_CARDGROUP_LAYOUT_DATA" val="{&quot;cardRct&quot;:[960,6519.8905,5120,3320.12],&quot;lytRct&quot;:[960,2879,10560,6962],&quot;rct&quot;:[960,2879,10560,6961],&quot;spRct&quot;:[0,3640,5119,6960]}"/>
</p:tagLst>
</file>

<file path=ppt/tags/tag395.xml><?xml version="1.0" encoding="utf-8"?>
<p:tagLst xmlns:p="http://schemas.openxmlformats.org/presentationml/2006/main">
  <p:tag name="KSO_WM_AILAYOUT_OPTION" val="0_0_1_0"/>
  <p:tag name="KSO_WM_BEAUTIFY_FLAG" val="#wm#"/>
  <p:tag name="KSO_WM_CARDGOUR_SOURCE_FROM" val="aipagebeautify"/>
  <p:tag name="KSO_WM_CARDGROUP_FEATURE" val="3*1*5*1*1"/>
  <p:tag name="KSO_WM_CARDGROUP_ID" val="0bca47f5d47a49eeb99c141e3650c1a4"/>
  <p:tag name="KSO_WM_CARDGROUP_STYLE_INFO" val="C1_sc_p2*standard*0"/>
  <p:tag name="KSO_WM_FIGMA_FLAG" val="#fgm#"/>
  <p:tag name="KSO_WM_NEWLAYOUT_GROUP_ID" val="6"/>
  <p:tag name="KSO_WM_NEWLAYOUT_ID" val="lay_b852dd5a6fff5013a8acbabd8b3939b6424b8e55"/>
  <p:tag name="KSO_WM_SLIDE_FIGMA_DIAGRAM" val="1"/>
  <p:tag name="KSO_WM_UNIT_INDEX" val="1_3_1"/>
  <p:tag name="KSO_WM_UNIT_PRESET_TEXT" val="请在此输入您的标题"/>
  <p:tag name="KSO_WM_UNIT_TYPE" val="l_h_a"/>
  <p:tag name="KSO_WM_CARDGROUP_LAYOUT_DATA" val="{&quot;cardRct&quot;:[960,6519.8905,5120,3320.12],&quot;lytRct&quot;:[960,2879,10560,6962],&quot;rct&quot;:[960,2879,10560,6961],&quot;spRct&quot;:[360,4140,4759,4699]}"/>
</p:tagLst>
</file>

<file path=ppt/tags/tag396.xml><?xml version="1.0" encoding="utf-8"?>
<p:tagLst xmlns:p="http://schemas.openxmlformats.org/presentationml/2006/main">
  <p:tag name="KSO_WM_AILAYOUT_OPTION" val="0_0_1_0"/>
  <p:tag name="KSO_WM_BEAUTIFY_FLAG" val="#wm#"/>
  <p:tag name="KSO_WM_CARDGOUR_SOURCE_FROM" val="aipagebeautify"/>
  <p:tag name="KSO_WM_CARDGROUP_FEATURE" val="3*1*5*1*1"/>
  <p:tag name="KSO_WM_CARDGROUP_ID" val="0bca47f5d47a49eeb99c141e3650c1a4"/>
  <p:tag name="KSO_WM_CARDGROUP_STYLE_INFO" val="C1_sc_p2*standard*0"/>
  <p:tag name="KSO_WM_FIGMA_FLAG" val="#fgm#"/>
  <p:tag name="KSO_WM_NEWLAYOUT_GROUP_ID" val="6"/>
  <p:tag name="KSO_WM_NEWLAYOUT_ID" val="lay_b852dd5a6fff5013a8acbabd8b3939b6424b8e55"/>
  <p:tag name="KSO_WM_SLIDE_FIGMA_DIAGRAM" val="1"/>
  <p:tag name="KSO_WM_UNIT_INDEX" val="1_3_1"/>
  <p:tag name="KSO_WM_UNIT_PRESET_TEXT" val="请在此输入您的文本。"/>
  <p:tag name="KSO_WM_UNIT_TYPE" val="l_h_f"/>
  <p:tag name="KSO_WM_CARDGROUP_LAYOUT_DATA" val="{&quot;cardRct&quot;:[960,6519.8905,5120,3320.12],&quot;lytRct&quot;:[960,2879,10560,6962],&quot;rct&quot;:[960,2879,10560,6961],&quot;spRct&quot;:[360,4780,4759,6459]}"/>
</p:tagLst>
</file>

<file path=ppt/tags/tag397.xml><?xml version="1.0" encoding="utf-8"?>
<p:tagLst xmlns:p="http://schemas.openxmlformats.org/presentationml/2006/main">
  <p:tag name="KSO_WM_AILAYOUT_OPTION" val="0_0_1_0"/>
  <p:tag name="KSO_WM_BEAUTIFY_FLAG" val="#wm#"/>
  <p:tag name="KSO_WM_CARDGOUR_SOURCE_FROM" val="aipagebeautify"/>
  <p:tag name="KSO_WM_CARDGROUP_FEATURE" val="3*1*5*1*1"/>
  <p:tag name="KSO_WM_CARDGROUP_ID" val="0bca47f5d47a49eeb99c141e3650c1a4"/>
  <p:tag name="KSO_WM_CARDGROUP_STYLE_INFO" val="C1_sc_p2*standard*0"/>
  <p:tag name="KSO_WM_FIGMA_FLAG" val="#fgm#"/>
  <p:tag name="KSO_WM_FOLLOW_SHAPE_UNIT_TAG" val="1_4_1*l_h_y*"/>
  <p:tag name="KSO_WM_NEWLAYOUT_GROUP_ID" val="6"/>
  <p:tag name="KSO_WM_NEWLAYOUT_ID" val="lay_b852dd5a6fff5013a8acbabd8b3939b6424b8e55"/>
  <p:tag name="KSO_WM_SLIDE_FIGMA_DIAGRAM" val="1"/>
  <p:tag name="KSO_WM_UNIT_INDEX" val="1_4_1"/>
  <p:tag name="KSO_WM_UNIT_TYPE" val="l_h_i"/>
  <p:tag name="KSO_WM_CARDGROUP_LAYOUT_DATA" val="{&quot;cardRct&quot;:[6400,6519.8905,5120,3320.12],&quot;lytRct&quot;:[960,2879,10560,6962],&quot;rct&quot;:[960,2879,10560,6961],&quot;spRct&quot;:[5440,3640,10559,6960]}"/>
</p:tagLst>
</file>

<file path=ppt/tags/tag398.xml><?xml version="1.0" encoding="utf-8"?>
<p:tagLst xmlns:p="http://schemas.openxmlformats.org/presentationml/2006/main">
  <p:tag name="KSO_WM_AILAYOUT_OPTION" val="0_0_1_0"/>
  <p:tag name="KSO_WM_BEAUTIFY_FLAG" val="#wm#"/>
  <p:tag name="KSO_WM_CARDGOUR_SOURCE_FROM" val="aipagebeautify"/>
  <p:tag name="KSO_WM_CARDGROUP_FEATURE" val="3*1*5*1*1"/>
  <p:tag name="KSO_WM_CARDGROUP_ID" val="0bca47f5d47a49eeb99c141e3650c1a4"/>
  <p:tag name="KSO_WM_CARDGROUP_STYLE_INFO" val="C1_sc_p2*standard*0"/>
  <p:tag name="KSO_WM_FIGMA_FLAG" val="#fgm#"/>
  <p:tag name="KSO_WM_NEWLAYOUT_GROUP_ID" val="6"/>
  <p:tag name="KSO_WM_NEWLAYOUT_ID" val="lay_b852dd5a6fff5013a8acbabd8b3939b6424b8e55"/>
  <p:tag name="KSO_WM_SLIDE_FIGMA_DIAGRAM" val="1"/>
  <p:tag name="KSO_WM_UNIT_INDEX" val="1_4_1"/>
  <p:tag name="KSO_WM_UNIT_PRESET_TEXT" val="请在此输入您的标题"/>
  <p:tag name="KSO_WM_UNIT_TYPE" val="l_h_a"/>
  <p:tag name="KSO_WM_CARDGROUP_LAYOUT_DATA" val="{&quot;cardRct&quot;:[6400,6519.8905,5120,3320.12],&quot;lytRct&quot;:[960,2879,10560,6962],&quot;rct&quot;:[960,2879,10560,6961],&quot;spRct&quot;:[5800,4140,10199,4699]}"/>
</p:tagLst>
</file>

<file path=ppt/tags/tag399.xml><?xml version="1.0" encoding="utf-8"?>
<p:tagLst xmlns:p="http://schemas.openxmlformats.org/presentationml/2006/main">
  <p:tag name="KSO_WM_AILAYOUT_OPTION" val="0_0_1_0"/>
  <p:tag name="KSO_WM_BEAUTIFY_FLAG" val="#wm#"/>
  <p:tag name="KSO_WM_CARDGOUR_SOURCE_FROM" val="aipagebeautify"/>
  <p:tag name="KSO_WM_CARDGROUP_FEATURE" val="3*1*5*1*1"/>
  <p:tag name="KSO_WM_CARDGROUP_ID" val="0bca47f5d47a49eeb99c141e3650c1a4"/>
  <p:tag name="KSO_WM_CARDGROUP_STYLE_INFO" val="C1_sc_p2*standard*0"/>
  <p:tag name="KSO_WM_FIGMA_FLAG" val="#fgm#"/>
  <p:tag name="KSO_WM_NEWLAYOUT_GROUP_ID" val="6"/>
  <p:tag name="KSO_WM_NEWLAYOUT_ID" val="lay_b852dd5a6fff5013a8acbabd8b3939b6424b8e55"/>
  <p:tag name="KSO_WM_SLIDE_FIGMA_DIAGRAM" val="1"/>
  <p:tag name="KSO_WM_UNIT_INDEX" val="1_4_1"/>
  <p:tag name="KSO_WM_UNIT_PRESET_TEXT" val="请在此输入您的文本。"/>
  <p:tag name="KSO_WM_UNIT_TYPE" val="l_h_f"/>
  <p:tag name="KSO_WM_CARDGROUP_LAYOUT_DATA" val="{&quot;cardRct&quot;:[6400,6519.8905,5120,3320.12],&quot;lytRct&quot;:[960,2879,10560,6962],&quot;rct&quot;:[960,2879,10560,6961],&quot;spRct&quot;:[5800,4780,10199,6459]}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2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3"/>
  <p:tag name="KSO_WM_TEMPLATE_CATEGORY" val="custom"/>
</p:tagLst>
</file>

<file path=ppt/tags/tag400.xml><?xml version="1.0" encoding="utf-8"?>
<p:tagLst xmlns:p="http://schemas.openxmlformats.org/presentationml/2006/main">
  <p:tag name="KSO_WM_TEMPLATE_SLIDE_ID" val="lay_b852dd5a6fff5013a8acbabd8b3939b6424b8e55"/>
  <p:tag name="KSO_WM_SLIDE_ITEM_CNT" val="4"/>
  <p:tag name="KSO_WM_SLIDE_CHECK_HASH" val="7cd177dee7e440f6e1e5e5b6afdaeacda99e420b"/>
</p:tagLst>
</file>

<file path=ppt/tags/tag401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3b034dd35dba28fba5396459182c9e8987332b15"/>
  <p:tag name="KSO_WM_NEWLAYOUT_GROUP_ID" val="layout_32"/>
  <p:tag name="KSO_WM_NEWLAYOUT_ID" val="slide_f95b87826d1fb558"/>
  <p:tag name="KSO_WM_UNIT_PRESET_TEXT" val="单击此处添加标题"/>
</p:tagLst>
</file>

<file path=ppt/tags/tag402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  <p:tag name="KSO_WM_UNIT_PRESET_TEXT" val=" "/>
</p:tagLst>
</file>

<file path=ppt/tags/tag403.xml><?xml version="1.0" encoding="utf-8"?>
<p:tagLst xmlns:p="http://schemas.openxmlformats.org/presentationml/2006/main">
  <p:tag name="KSO_WM_FIGMA_DECORATION_INDEX" val="16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2"/>
  <p:tag name="KSO_WM_UNIT_TYPE" val="l_h_i"/>
  <p:tag name="KSO_WM_UNIT_PRESET_TEXT" val=" "/>
</p:tagLst>
</file>

<file path=ppt/tags/tag404.xml><?xml version="1.0" encoding="utf-8"?>
<p:tagLst xmlns:p="http://schemas.openxmlformats.org/presentationml/2006/main">
  <p:tag name="KSO_WM_FIGMA_DECORATION_INDEX" val="7"/>
  <p:tag name="$PH_EXT" val="1"/>
  <p:tag name="KSO_WM_BEAUTIFY_FLAG" val="#fgm#"/>
  <p:tag name="KSO_WM_DIAGRAM_GROUP_CODE" val="1"/>
  <p:tag name="KSO_WM_FIGMA_FLAG" val="#fgm#"/>
  <p:tag name="KSO_WM_UNIT_INDEX" val="1_1_1"/>
  <p:tag name="KSO_WM_UNIT_TYPE" val="l_h_x"/>
</p:tagLst>
</file>

<file path=ppt/tags/tag40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此处添加项标题"/>
</p:tagLst>
</file>

<file path=ppt/tags/tag40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407.xml><?xml version="1.0" encoding="utf-8"?>
<p:tagLst xmlns:p="http://schemas.openxmlformats.org/presentationml/2006/main">
  <p:tag name="KSO_WM_FIGMA_DECORATION_INDEX" val="17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1"/>
  <p:tag name="KSO_WM_UNIT_TYPE" val="l_h_i"/>
  <p:tag name="KSO_WM_UNIT_PRESET_TEXT" val=" "/>
</p:tagLst>
</file>

<file path=ppt/tags/tag408.xml><?xml version="1.0" encoding="utf-8"?>
<p:tagLst xmlns:p="http://schemas.openxmlformats.org/presentationml/2006/main">
  <p:tag name="KSO_WM_FIGMA_DECORATION_INDEX" val="1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2"/>
  <p:tag name="KSO_WM_UNIT_TYPE" val="l_h_i"/>
  <p:tag name="KSO_WM_UNIT_PRESET_TEXT" val=" "/>
</p:tagLst>
</file>

<file path=ppt/tags/tag409.xml><?xml version="1.0" encoding="utf-8"?>
<p:tagLst xmlns:p="http://schemas.openxmlformats.org/presentationml/2006/main">
  <p:tag name="KSO_WM_FIGMA_DECORATION_INDEX" val="2"/>
  <p:tag name="$PH_EXT" val="1"/>
  <p:tag name="KSO_WM_BEAUTIFY_FLAG" val="#fgm#"/>
  <p:tag name="KSO_WM_DIAGRAM_GROUP_CODE" val="1"/>
  <p:tag name="KSO_WM_FIGMA_FLAG" val="#fgm#"/>
  <p:tag name="KSO_WM_UNIT_INDEX" val="1_2_1"/>
  <p:tag name="KSO_WM_UNIT_TYPE" val="l_h_x"/>
</p:tagLst>
</file>

<file path=ppt/tags/tag41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2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3"/>
  <p:tag name="KSO_WM_TEMPLATE_CATEGORY" val="custom"/>
</p:tagLst>
</file>

<file path=ppt/tags/tag41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单击此处添加项标题"/>
</p:tagLst>
</file>

<file path=ppt/tags/tag41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412.xml><?xml version="1.0" encoding="utf-8"?>
<p:tagLst xmlns:p="http://schemas.openxmlformats.org/presentationml/2006/main">
  <p:tag name="KSO_WM_FIGMA_DECORATION_INDEX" val="17"/>
  <p:tag name="$PH_EXT" val="2"/>
  <p:tag name="KSO_WM_BEAUTIFY_FLAG" val="#fgm#"/>
  <p:tag name="KSO_WM_DIAGRAM_GROUP_CODE" val="1"/>
  <p:tag name="KSO_WM_FIGMA_FLAG" val="#fgm#"/>
  <p:tag name="KSO_WM_SYNC_SLIDE_TEXT" val="1"/>
  <p:tag name="KSO_WM_UNIT_INDEX" val="1_3_1"/>
  <p:tag name="KSO_WM_UNIT_TYPE" val="l_h_i"/>
  <p:tag name="KSO_WM_UNIT_PRESET_TEXT" val=" "/>
</p:tagLst>
</file>

<file path=ppt/tags/tag413.xml><?xml version="1.0" encoding="utf-8"?>
<p:tagLst xmlns:p="http://schemas.openxmlformats.org/presentationml/2006/main">
  <p:tag name="KSO_WM_FIGMA_DECORATION_INDEX" val="1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3_2"/>
  <p:tag name="KSO_WM_UNIT_TYPE" val="l_h_i"/>
  <p:tag name="KSO_WM_UNIT_PRESET_TEXT" val=" "/>
</p:tagLst>
</file>

<file path=ppt/tags/tag414.xml><?xml version="1.0" encoding="utf-8"?>
<p:tagLst xmlns:p="http://schemas.openxmlformats.org/presentationml/2006/main">
  <p:tag name="KSO_WM_FIGMA_DECORATION_INDEX" val="3"/>
  <p:tag name="$PH_EXT" val="1"/>
  <p:tag name="KSO_WM_BEAUTIFY_FLAG" val="#fgm#"/>
  <p:tag name="KSO_WM_DIAGRAM_GROUP_CODE" val="1"/>
  <p:tag name="KSO_WM_FIGMA_FLAG" val="#fgm#"/>
  <p:tag name="KSO_WM_UNIT_INDEX" val="1_3_1"/>
  <p:tag name="KSO_WM_UNIT_TYPE" val="l_h_x"/>
</p:tagLst>
</file>

<file path=ppt/tags/tag41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  <p:tag name="KSO_WM_UNIT_PRESET_TEXT" val="单击此处添加项标题"/>
</p:tagLst>
</file>

<file path=ppt/tags/tag41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  <p:tag name="KSO_WM_UNIT_PRESET_TEXT" val="单击此处添加项正文"/>
</p:tagLst>
</file>

<file path=ppt/tags/tag417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4_1"/>
  <p:tag name="KSO_WM_UNIT_TYPE" val="l_h_i"/>
  <p:tag name="KSO_WM_UNIT_PRESET_TEXT" val=" "/>
</p:tagLst>
</file>

<file path=ppt/tags/tag418.xml><?xml version="1.0" encoding="utf-8"?>
<p:tagLst xmlns:p="http://schemas.openxmlformats.org/presentationml/2006/main">
  <p:tag name="KSO_WM_FIGMA_DECORATION_INDEX" val="16"/>
  <p:tag name="$PH_EXT" val="2"/>
  <p:tag name="KSO_WM_BEAUTIFY_FLAG" val="#fgm#"/>
  <p:tag name="KSO_WM_DIAGRAM_GROUP_CODE" val="1"/>
  <p:tag name="KSO_WM_FIGMA_FLAG" val="#fgm#"/>
  <p:tag name="KSO_WM_SYNC_SLIDE_TEXT" val="1"/>
  <p:tag name="KSO_WM_UNIT_INDEX" val="1_4_2"/>
  <p:tag name="KSO_WM_UNIT_TYPE" val="l_h_i"/>
  <p:tag name="KSO_WM_UNIT_PRESET_TEXT" val=" "/>
</p:tagLst>
</file>

<file path=ppt/tags/tag419.xml><?xml version="1.0" encoding="utf-8"?>
<p:tagLst xmlns:p="http://schemas.openxmlformats.org/presentationml/2006/main">
  <p:tag name="KSO_WM_FIGMA_DECORATION_INDEX" val="10"/>
  <p:tag name="$PH_EXT" val="1"/>
  <p:tag name="KSO_WM_BEAUTIFY_FLAG" val="#fgm#"/>
  <p:tag name="KSO_WM_DIAGRAM_GROUP_CODE" val="1"/>
  <p:tag name="KSO_WM_FIGMA_FLAG" val="#fgm#"/>
  <p:tag name="KSO_WM_UNIT_INDEX" val="1_4_1"/>
  <p:tag name="KSO_WM_UNIT_TYPE" val="l_h_x"/>
</p:tagLst>
</file>

<file path=ppt/tags/tag42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标题"/>
  <p:tag name="KSO_WM_UNIT_ID" val="_2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1"/>
  <p:tag name="KSO_WM_UNIT_VALUE" val="3"/>
  <p:tag name="KSO_WM_TEMPLATE_INDEX" val="40490573"/>
  <p:tag name="KSO_WM_TEMPLATE_CATEGORY" val="custom"/>
</p:tagLst>
</file>

<file path=ppt/tags/tag42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a"/>
  <p:tag name="KSO_WM_UNIT_PRESET_TEXT" val="单击此处添加项标题"/>
</p:tagLst>
</file>

<file path=ppt/tags/tag42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f"/>
  <p:tag name="KSO_WM_UNIT_PRESET_TEXT" val="单击此处添加项正文"/>
</p:tagLst>
</file>

<file path=ppt/tags/tag422.xml><?xml version="1.0" encoding="utf-8"?>
<p:tagLst xmlns:p="http://schemas.openxmlformats.org/presentationml/2006/main">
  <p:tag name="KSO_WM_SLIDE_CONTENT_ORIENTATION" val=""/>
  <p:tag name="KSO_WM_SLIDE_HAS_MASK" val="0"/>
  <p:tag name="KSO_WM_SLIDE_ITEM_CNT" val="4"/>
  <p:tag name="KSO_WM_SLIDE_TYPE" val="text"/>
  <p:tag name="KSO_WM_TEMPLATE_SUBCATEGORY" val="29"/>
  <p:tag name="KSO_WM_BEAUTIFY_FLAG" val="#wm#"/>
  <p:tag name="KSO_WM_TEMPLATE_FIGMA_ID" val="69796640259"/>
  <p:tag name="KSO_WM_TEMPLATE_SLIDE_ID" val="slide_f95b87826d1fb558"/>
</p:tagLst>
</file>

<file path=ppt/tags/tag423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fc70766f27765a7b67ae04b738a7ce81b8c74694"/>
  <p:tag name="KSO_WM_NEWLAYOUT_GROUP_ID" val="layout_10003"/>
  <p:tag name="KSO_WM_NEWLAYOUT_ID" val="slide_f03f66a8173a28af"/>
  <p:tag name="KSO_WM_UNIT_PRESET_TEXT" val="单击此处添加标题"/>
</p:tagLst>
</file>

<file path=ppt/tags/tag42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此处添加项标题"/>
</p:tagLst>
</file>

<file path=ppt/tags/tag425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  <p:tag name="KSO_WM_UNIT_PRESET_TEXT" val=" "/>
</p:tagLst>
</file>

<file path=ppt/tags/tag42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42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单击此处添加项标题"/>
</p:tagLst>
</file>

<file path=ppt/tags/tag428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2_1"/>
  <p:tag name="KSO_WM_UNIT_TYPE" val="l_h_i"/>
  <p:tag name="KSO_WM_UNIT_PRESET_TEXT" val=" "/>
</p:tagLst>
</file>

<file path=ppt/tags/tag42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43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3"/>
  <p:tag name="KSO_WM_TEMPLATE_CATEGORY" val="custom"/>
</p:tagLst>
</file>

<file path=ppt/tags/tag43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  <p:tag name="KSO_WM_UNIT_PRESET_TEXT" val="单击此处添加项标题"/>
</p:tagLst>
</file>

<file path=ppt/tags/tag431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3_1"/>
  <p:tag name="KSO_WM_UNIT_TYPE" val="l_h_i"/>
  <p:tag name="KSO_WM_UNIT_PRESET_TEXT" val=" "/>
</p:tagLst>
</file>

<file path=ppt/tags/tag43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  <p:tag name="KSO_WM_UNIT_PRESET_TEXT" val="单击此处添加项正文"/>
</p:tagLst>
</file>

<file path=ppt/tags/tag433.xml><?xml version="1.0" encoding="utf-8"?>
<p:tagLst xmlns:p="http://schemas.openxmlformats.org/presentationml/2006/main">
  <p:tag name="KSO_WM_SLIDE_CONTENT_ORIENTATION" val=""/>
  <p:tag name="KSO_WM_SLIDE_HAS_MASK" val="0"/>
  <p:tag name="KSO_WM_SLIDE_ITEM_CNT" val="3"/>
  <p:tag name="KSO_WM_SLIDE_TYPE" val="text"/>
  <p:tag name="KSO_WM_TEMPLATE_SUBCATEGORY" val="29"/>
  <p:tag name="KSO_WM_BEAUTIFY_FLAG" val="#wm#"/>
  <p:tag name="KSO_WM_TEMPLATE_FIGMA_ID" val="69796640259"/>
  <p:tag name="KSO_WM_TEMPLATE_SLIDE_ID" val="slide_f03f66a8173a28af"/>
</p:tagLst>
</file>

<file path=ppt/tags/tag434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</p:tagLst>
</file>

<file path=ppt/tags/tag435.xml><?xml version="1.0" encoding="utf-8"?>
<p:tagLst xmlns:p="http://schemas.openxmlformats.org/presentationml/2006/main">
  <p:tag name="KSO_WM_UNIT_TYPE" val="d"/>
  <p:tag name="KSO_WM_UNIT_INDEX" val="1"/>
  <p:tag name="KSO_WM_BEAUTIFY_FLAG" val="#wm#"/>
  <p:tag name="KSO_WM_TAG_VERSION" val="3.0"/>
</p:tagLst>
</file>

<file path=ppt/tags/tag436.xml><?xml version="1.0" encoding="utf-8"?>
<p:tagLst xmlns:p="http://schemas.openxmlformats.org/presentationml/2006/main">
  <p:tag name="KSO_WM_AILAYOUT_OPTION" val="0_0_1_0"/>
  <p:tag name="KSO_WM_BEAUTIFY_FLAG" val="#wm#"/>
  <p:tag name="KSO_WM_CARDGOUR_SOURCE_FROM" val="aipagebeautify"/>
  <p:tag name="KSO_WM_CARDGROUP_FEATURE" val="1*3*7*1*1"/>
  <p:tag name="KSO_WM_CARDGROUP_ID" val="5a1772b6770b4b78aee8c7e924d50dcb"/>
  <p:tag name="KSO_WM_CARDGROUP_STYLE_INFO" val="C1_sc_p2*standard*0"/>
  <p:tag name="KSO_WM_FIGMA_FLAG" val="#fgm#"/>
  <p:tag name="KSO_WM_FOLLOW_SHAPE_UNIT_TAG" val="1_1_1*l_h_y*"/>
  <p:tag name="KSO_WM_NEWLAYOUT_GROUP_ID" val="6"/>
  <p:tag name="KSO_WM_NEWLAYOUT_ID" val="lay_b852dd5a6fff5013a8acbabd8b3939b6424b8e55"/>
  <p:tag name="KSO_WM_SLIDE_FIGMA_DIAGRAM" val="1"/>
  <p:tag name="KSO_WM_UNIT_INDEX" val="1_1_1"/>
  <p:tag name="KSO_WM_UNIT_TYPE" val="l_h_i"/>
  <p:tag name="KSO_WM_CARDGROUP_LAYOUT_DATA" val="{&quot;cardRct&quot;:[960,2879.7705,10560,2106.746666666667],&quot;lytRct&quot;:[960,2879,10560,6962],&quot;rct&quot;:[960,2879,10560,6961],&quot;spRct&quot;:[0,0,10559,2106]}"/>
</p:tagLst>
</file>

<file path=ppt/tags/tag437.xml><?xml version="1.0" encoding="utf-8"?>
<p:tagLst xmlns:p="http://schemas.openxmlformats.org/presentationml/2006/main">
  <p:tag name="KSO_WM_AILAYOUT_OPTION" val="0_0_1_0"/>
  <p:tag name="KSO_WM_BEAUTIFY_FLAG" val="#wm#"/>
  <p:tag name="KSO_WM_CARDGOUR_SOURCE_FROM" val="aipagebeautify"/>
  <p:tag name="KSO_WM_CARDGROUP_FEATURE" val="1*3*7*1*1"/>
  <p:tag name="KSO_WM_CARDGROUP_ID" val="5a1772b6770b4b78aee8c7e924d50dcb"/>
  <p:tag name="KSO_WM_CARDGROUP_STYLE_INFO" val="C1_sc_p2*standard*0"/>
  <p:tag name="KSO_WM_FIGMA_FLAG" val="#fgm#"/>
  <p:tag name="KSO_WM_FOLLOW_SHAPE_UNIT_TAG" val="1_1_1*l_h_x*"/>
  <p:tag name="KSO_WM_NEWLAYOUT_GROUP_ID" val="6"/>
  <p:tag name="KSO_WM_NEWLAYOUT_ID" val="lay_b852dd5a6fff5013a8acbabd8b3939b6424b8e55"/>
  <p:tag name="KSO_WM_SLIDE_FIGMA_DIAGRAM" val="1"/>
  <p:tag name="KSO_WM_UNIT_INDEX" val="1_1_2"/>
  <p:tag name="KSO_WM_UNIT_TYPE" val="l_h_i"/>
  <p:tag name="KSO_WM_CARDGROUP_LAYOUT_DATA" val="{&quot;cardRct&quot;:[960,2879.7705,10560,2106.746666666667],&quot;lytRct&quot;:[960,2879,10560,6962],&quot;rct&quot;:[960,2879,10560,6961],&quot;spRct&quot;:[360,414,1639,1693]}"/>
</p:tagLst>
</file>

<file path=ppt/tags/tag438.xml><?xml version="1.0" encoding="utf-8"?>
<p:tagLst xmlns:p="http://schemas.openxmlformats.org/presentationml/2006/main">
  <p:tag name="KSO_WM_ICON_DRAW_MD4" val="04df74c3ad947ed48a84bfef5acddbcb"/>
  <p:tag name="KSO_WM_AILAYOUT_OPTION" val="0_0_1_0"/>
  <p:tag name="KSO_WM_BEAUTIFY_FLAG" val="#wm#"/>
  <p:tag name="KSO_WM_CARDGOUR_SOURCE_FROM" val="aipagebeautify"/>
  <p:tag name="KSO_WM_CARDGROUP_FEATURE" val="1*3*7*1*1"/>
  <p:tag name="KSO_WM_CARDGROUP_ID" val="5a1772b6770b4b78aee8c7e924d50dcb"/>
  <p:tag name="KSO_WM_CARDGROUP_STYLE_INFO" val="C1_sc_p2*standard*0"/>
  <p:tag name="KSO_WM_FIGMA_FLAG" val="#fgm#"/>
  <p:tag name="KSO_WM_NEWLAYOUT_GROUP_ID" val="6"/>
  <p:tag name="KSO_WM_NEWLAYOUT_ID" val="lay_b852dd5a6fff5013a8acbabd8b3939b6424b8e55"/>
  <p:tag name="KSO_WM_SLIDE_FIGMA_DIAGRAM" val="1"/>
  <p:tag name="KSO_WM_UNIT_INDEX" val="1_1_1"/>
  <p:tag name="KSO_WM_UNIT_TYPE" val="l_h_x"/>
  <p:tag name="KSO_WM_UNIT_PRESET_IMAGE_MD4" val="6EC9qBd5wArTskbMboOKeA=="/>
  <p:tag name="KSO_WM_CARDGROUP_LAYOUT_DATA" val="{&quot;cardRct&quot;:[960,2879.7705,10560,2106.746666666667],&quot;lytRct&quot;:[960,2879,10560,6962],&quot;rct&quot;:[960,2879,10560,6961],&quot;spRct&quot;:[680,734,1319,1374]}"/>
</p:tagLst>
</file>

<file path=ppt/tags/tag439.xml><?xml version="1.0" encoding="utf-8"?>
<p:tagLst xmlns:p="http://schemas.openxmlformats.org/presentationml/2006/main">
  <p:tag name="KSO_WM_AILAYOUT_OPTION" val="0_0_1_0"/>
  <p:tag name="KSO_WM_BEAUTIFY_FLAG" val="#wm#"/>
  <p:tag name="KSO_WM_CARDGOUR_SOURCE_FROM" val="aipagebeautify"/>
  <p:tag name="KSO_WM_CARDGROUP_FEATURE" val="1*3*7*1*1"/>
  <p:tag name="KSO_WM_CARDGROUP_ID" val="5a1772b6770b4b78aee8c7e924d50dcb"/>
  <p:tag name="KSO_WM_CARDGROUP_STYLE_INFO" val="C1_sc_p2*standard*0"/>
  <p:tag name="KSO_WM_FIGMA_FLAG" val="#fgm#"/>
  <p:tag name="KSO_WM_NEWLAYOUT_GROUP_ID" val="6"/>
  <p:tag name="KSO_WM_NEWLAYOUT_ID" val="lay_b852dd5a6fff5013a8acbabd8b3939b6424b8e55"/>
  <p:tag name="KSO_WM_SLIDE_FIGMA_DIAGRAM" val="1"/>
  <p:tag name="KSO_WM_UNIT_INDEX" val="1_1_1"/>
  <p:tag name="KSO_WM_UNIT_PRESET_TEXT" val="请在此输入您的标题"/>
  <p:tag name="KSO_WM_UNIT_TYPE" val="l_h_a"/>
  <p:tag name="KSO_WM_CARDGROUP_LAYOUT_DATA" val="{&quot;cardRct&quot;:[960,2879.7705,10560,2106.746666666667],&quot;lytRct&quot;:[960,2879,10560,6962],&quot;rct&quot;:[960,2879,10560,6961],&quot;spRct&quot;:[1960,524,10199,1083]}"/>
</p:tagLst>
</file>

<file path=ppt/tags/tag44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3"/>
  <p:tag name="KSO_WM_TEMPLATE_CATEGORY" val="custom"/>
</p:tagLst>
</file>

<file path=ppt/tags/tag440.xml><?xml version="1.0" encoding="utf-8"?>
<p:tagLst xmlns:p="http://schemas.openxmlformats.org/presentationml/2006/main">
  <p:tag name="KSO_WM_AILAYOUT_OPTION" val="0_0_1_0"/>
  <p:tag name="KSO_WM_BEAUTIFY_FLAG" val="#wm#"/>
  <p:tag name="KSO_WM_CARDGOUR_SOURCE_FROM" val="aipagebeautify"/>
  <p:tag name="KSO_WM_CARDGROUP_FEATURE" val="1*3*7*1*1"/>
  <p:tag name="KSO_WM_CARDGROUP_ID" val="5a1772b6770b4b78aee8c7e924d50dcb"/>
  <p:tag name="KSO_WM_CARDGROUP_STYLE_INFO" val="C1_sc_p2*standard*0"/>
  <p:tag name="KSO_WM_FIGMA_FLAG" val="#fgm#"/>
  <p:tag name="KSO_WM_NEWLAYOUT_GROUP_ID" val="6"/>
  <p:tag name="KSO_WM_NEWLAYOUT_ID" val="lay_b852dd5a6fff5013a8acbabd8b3939b6424b8e55"/>
  <p:tag name="KSO_WM_SLIDE_FIGMA_DIAGRAM" val="1"/>
  <p:tag name="KSO_WM_UNIT_INDEX" val="1_1_1"/>
  <p:tag name="KSO_WM_UNIT_PRESET_TEXT" val="请在此输入您的文本。"/>
  <p:tag name="KSO_WM_UNIT_TYPE" val="l_h_f"/>
  <p:tag name="KSO_WM_CARDGROUP_LAYOUT_DATA" val="{&quot;cardRct&quot;:[960,2879.7705,10560,2106.746666666667],&quot;lytRct&quot;:[960,2879,10560,6962],&quot;rct&quot;:[960,2879,10560,6961],&quot;spRct&quot;:[1960,1164,10199,1583]}"/>
</p:tagLst>
</file>

<file path=ppt/tags/tag441.xml><?xml version="1.0" encoding="utf-8"?>
<p:tagLst xmlns:p="http://schemas.openxmlformats.org/presentationml/2006/main">
  <p:tag name="KSO_WM_AILAYOUT_OPTION" val="0_0_1_0"/>
  <p:tag name="KSO_WM_BEAUTIFY_FLAG" val="#wm#"/>
  <p:tag name="KSO_WM_CARDGOUR_SOURCE_FROM" val="aipagebeautify"/>
  <p:tag name="KSO_WM_CARDGROUP_FEATURE" val="1*3*7*1*1"/>
  <p:tag name="KSO_WM_CARDGROUP_ID" val="5a1772b6770b4b78aee8c7e924d50dcb"/>
  <p:tag name="KSO_WM_CARDGROUP_STYLE_INFO" val="C1_sc_p2*standard*0"/>
  <p:tag name="KSO_WM_FIGMA_FLAG" val="#fgm#"/>
  <p:tag name="KSO_WM_FOLLOW_SHAPE_UNIT_TAG" val="1_2_1*l_h_y*"/>
  <p:tag name="KSO_WM_NEWLAYOUT_GROUP_ID" val="6"/>
  <p:tag name="KSO_WM_NEWLAYOUT_ID" val="lay_b852dd5a6fff5013a8acbabd8b3939b6424b8e55"/>
  <p:tag name="KSO_WM_SLIDE_FIGMA_DIAGRAM" val="1"/>
  <p:tag name="KSO_WM_UNIT_INDEX" val="1_2_1"/>
  <p:tag name="KSO_WM_UNIT_TYPE" val="l_h_i"/>
  <p:tag name="KSO_WM_CARDGROUP_LAYOUT_DATA" val="{&quot;cardRct&quot;:[960,5306.517166666667,10560,2106.746666666667],&quot;lytRct&quot;:[960,2879,10560,6962],&quot;rct&quot;:[960,2879,10560,6961],&quot;spRct&quot;:[0,2427,10559,4533]}"/>
</p:tagLst>
</file>

<file path=ppt/tags/tag442.xml><?xml version="1.0" encoding="utf-8"?>
<p:tagLst xmlns:p="http://schemas.openxmlformats.org/presentationml/2006/main">
  <p:tag name="KSO_WM_AILAYOUT_OPTION" val="0_0_1_0"/>
  <p:tag name="KSO_WM_BEAUTIFY_FLAG" val="#wm#"/>
  <p:tag name="KSO_WM_CARDGOUR_SOURCE_FROM" val="aipagebeautify"/>
  <p:tag name="KSO_WM_CARDGROUP_FEATURE" val="1*3*7*1*1"/>
  <p:tag name="KSO_WM_CARDGROUP_ID" val="5a1772b6770b4b78aee8c7e924d50dcb"/>
  <p:tag name="KSO_WM_CARDGROUP_STYLE_INFO" val="C1_sc_p2*standard*0"/>
  <p:tag name="KSO_WM_FIGMA_FLAG" val="#fgm#"/>
  <p:tag name="KSO_WM_FOLLOW_SHAPE_UNIT_TAG" val="1_2_1*l_h_x*"/>
  <p:tag name="KSO_WM_NEWLAYOUT_GROUP_ID" val="6"/>
  <p:tag name="KSO_WM_NEWLAYOUT_ID" val="lay_b852dd5a6fff5013a8acbabd8b3939b6424b8e55"/>
  <p:tag name="KSO_WM_SLIDE_FIGMA_DIAGRAM" val="1"/>
  <p:tag name="KSO_WM_UNIT_INDEX" val="1_2_2"/>
  <p:tag name="KSO_WM_UNIT_TYPE" val="l_h_i"/>
  <p:tag name="KSO_WM_CARDGROUP_LAYOUT_DATA" val="{&quot;cardRct&quot;:[960,5306.517166666667,10560,2106.746666666667],&quot;lytRct&quot;:[960,2879,10560,6962],&quot;rct&quot;:[960,2879,10560,6961],&quot;spRct&quot;:[360,2840,1639,4119]}"/>
</p:tagLst>
</file>

<file path=ppt/tags/tag443.xml><?xml version="1.0" encoding="utf-8"?>
<p:tagLst xmlns:p="http://schemas.openxmlformats.org/presentationml/2006/main">
  <p:tag name="KSO_WM_ICON_DRAW_MD4" val="057bc861ae2130e01d64a328f0666989"/>
  <p:tag name="KSO_WM_AILAYOUT_OPTION" val="0_0_1_0"/>
  <p:tag name="KSO_WM_BEAUTIFY_FLAG" val="#wm#"/>
  <p:tag name="KSO_WM_CARDGOUR_SOURCE_FROM" val="aipagebeautify"/>
  <p:tag name="KSO_WM_CARDGROUP_FEATURE" val="1*3*7*1*1"/>
  <p:tag name="KSO_WM_CARDGROUP_ID" val="5a1772b6770b4b78aee8c7e924d50dcb"/>
  <p:tag name="KSO_WM_CARDGROUP_STYLE_INFO" val="C1_sc_p2*standard*0"/>
  <p:tag name="KSO_WM_FIGMA_FLAG" val="#fgm#"/>
  <p:tag name="KSO_WM_NEWLAYOUT_GROUP_ID" val="6"/>
  <p:tag name="KSO_WM_NEWLAYOUT_ID" val="lay_b852dd5a6fff5013a8acbabd8b3939b6424b8e55"/>
  <p:tag name="KSO_WM_SLIDE_FIGMA_DIAGRAM" val="1"/>
  <p:tag name="KSO_WM_UNIT_INDEX" val="1_2_1"/>
  <p:tag name="KSO_WM_UNIT_TYPE" val="l_h_x"/>
  <p:tag name="KSO_WM_UNIT_PRESET_IMAGE_MD4" val="wlFaMv1HeQxos4uAh7kjFA=="/>
  <p:tag name="KSO_WM_CARDGROUP_LAYOUT_DATA" val="{&quot;cardRct&quot;:[960,5306.517166666667,10560,2106.746666666667],&quot;lytRct&quot;:[960,2879,10560,6962],&quot;rct&quot;:[960,2879,10560,6961],&quot;spRct&quot;:[680,3160,1319,3800]}"/>
</p:tagLst>
</file>

<file path=ppt/tags/tag444.xml><?xml version="1.0" encoding="utf-8"?>
<p:tagLst xmlns:p="http://schemas.openxmlformats.org/presentationml/2006/main">
  <p:tag name="KSO_WM_AILAYOUT_OPTION" val="0_0_1_0"/>
  <p:tag name="KSO_WM_BEAUTIFY_FLAG" val="#wm#"/>
  <p:tag name="KSO_WM_CARDGOUR_SOURCE_FROM" val="aipagebeautify"/>
  <p:tag name="KSO_WM_CARDGROUP_FEATURE" val="1*3*7*1*1"/>
  <p:tag name="KSO_WM_CARDGROUP_ID" val="5a1772b6770b4b78aee8c7e924d50dcb"/>
  <p:tag name="KSO_WM_CARDGROUP_STYLE_INFO" val="C1_sc_p2*standard*0"/>
  <p:tag name="KSO_WM_FIGMA_FLAG" val="#fgm#"/>
  <p:tag name="KSO_WM_NEWLAYOUT_GROUP_ID" val="6"/>
  <p:tag name="KSO_WM_NEWLAYOUT_ID" val="lay_b852dd5a6fff5013a8acbabd8b3939b6424b8e55"/>
  <p:tag name="KSO_WM_SLIDE_FIGMA_DIAGRAM" val="1"/>
  <p:tag name="KSO_WM_UNIT_INDEX" val="1_2_1"/>
  <p:tag name="KSO_WM_UNIT_PRESET_TEXT" val="请在此输入您的标题"/>
  <p:tag name="KSO_WM_UNIT_TYPE" val="l_h_a"/>
  <p:tag name="KSO_WM_CARDGROUP_LAYOUT_DATA" val="{&quot;cardRct&quot;:[960,5306.517166666667,10560,2106.746666666667],&quot;lytRct&quot;:[960,2879,10560,6962],&quot;rct&quot;:[960,2879,10560,6961],&quot;spRct&quot;:[1960,2950,10199,3509]}"/>
</p:tagLst>
</file>

<file path=ppt/tags/tag445.xml><?xml version="1.0" encoding="utf-8"?>
<p:tagLst xmlns:p="http://schemas.openxmlformats.org/presentationml/2006/main">
  <p:tag name="KSO_WM_AILAYOUT_OPTION" val="0_0_1_0"/>
  <p:tag name="KSO_WM_BEAUTIFY_FLAG" val="#wm#"/>
  <p:tag name="KSO_WM_CARDGOUR_SOURCE_FROM" val="aipagebeautify"/>
  <p:tag name="KSO_WM_CARDGROUP_FEATURE" val="1*3*7*1*1"/>
  <p:tag name="KSO_WM_CARDGROUP_ID" val="5a1772b6770b4b78aee8c7e924d50dcb"/>
  <p:tag name="KSO_WM_CARDGROUP_STYLE_INFO" val="C1_sc_p2*standard*0"/>
  <p:tag name="KSO_WM_FIGMA_FLAG" val="#fgm#"/>
  <p:tag name="KSO_WM_NEWLAYOUT_GROUP_ID" val="6"/>
  <p:tag name="KSO_WM_NEWLAYOUT_ID" val="lay_b852dd5a6fff5013a8acbabd8b3939b6424b8e55"/>
  <p:tag name="KSO_WM_SLIDE_FIGMA_DIAGRAM" val="1"/>
  <p:tag name="KSO_WM_UNIT_INDEX" val="1_2_1"/>
  <p:tag name="KSO_WM_UNIT_PRESET_TEXT" val="请在此输入您的文本。"/>
  <p:tag name="KSO_WM_UNIT_TYPE" val="l_h_f"/>
  <p:tag name="KSO_WM_CARDGROUP_LAYOUT_DATA" val="{&quot;cardRct&quot;:[960,5306.517166666667,10560,2106.746666666667],&quot;lytRct&quot;:[960,2879,10560,6962],&quot;rct&quot;:[960,2879,10560,6961],&quot;spRct&quot;:[1960,3590,10199,4009]}"/>
</p:tagLst>
</file>

<file path=ppt/tags/tag446.xml><?xml version="1.0" encoding="utf-8"?>
<p:tagLst xmlns:p="http://schemas.openxmlformats.org/presentationml/2006/main">
  <p:tag name="KSO_WM_AILAYOUT_OPTION" val="0_0_1_0"/>
  <p:tag name="KSO_WM_BEAUTIFY_FLAG" val="#wm#"/>
  <p:tag name="KSO_WM_CARDGOUR_SOURCE_FROM" val="aipagebeautify"/>
  <p:tag name="KSO_WM_CARDGROUP_FEATURE" val="1*3*7*1*1"/>
  <p:tag name="KSO_WM_CARDGROUP_ID" val="5a1772b6770b4b78aee8c7e924d50dcb"/>
  <p:tag name="KSO_WM_CARDGROUP_STYLE_INFO" val="C1_sc_p2*standard*0"/>
  <p:tag name="KSO_WM_FIGMA_FLAG" val="#fgm#"/>
  <p:tag name="KSO_WM_FOLLOW_SHAPE_UNIT_TAG" val="1_3_1*l_h_y*"/>
  <p:tag name="KSO_WM_NEWLAYOUT_GROUP_ID" val="6"/>
  <p:tag name="KSO_WM_NEWLAYOUT_ID" val="lay_b852dd5a6fff5013a8acbabd8b3939b6424b8e55"/>
  <p:tag name="KSO_WM_SLIDE_FIGMA_DIAGRAM" val="1"/>
  <p:tag name="KSO_WM_UNIT_INDEX" val="1_3_1"/>
  <p:tag name="KSO_WM_UNIT_TYPE" val="l_h_i"/>
  <p:tag name="KSO_WM_CARDGROUP_LAYOUT_DATA" val="{&quot;cardRct&quot;:[960,7733.2638333333325,10560,2106.746666666667],&quot;lytRct&quot;:[960,2879,10560,6962],&quot;rct&quot;:[960,2879,10560,6961],&quot;spRct&quot;:[0,4854,10559,6960]}"/>
</p:tagLst>
</file>

<file path=ppt/tags/tag447.xml><?xml version="1.0" encoding="utf-8"?>
<p:tagLst xmlns:p="http://schemas.openxmlformats.org/presentationml/2006/main">
  <p:tag name="KSO_WM_AILAYOUT_OPTION" val="0_0_1_0"/>
  <p:tag name="KSO_WM_BEAUTIFY_FLAG" val="#wm#"/>
  <p:tag name="KSO_WM_CARDGOUR_SOURCE_FROM" val="aipagebeautify"/>
  <p:tag name="KSO_WM_CARDGROUP_FEATURE" val="1*3*7*1*1"/>
  <p:tag name="KSO_WM_CARDGROUP_ID" val="5a1772b6770b4b78aee8c7e924d50dcb"/>
  <p:tag name="KSO_WM_CARDGROUP_STYLE_INFO" val="C1_sc_p2*standard*0"/>
  <p:tag name="KSO_WM_FIGMA_FLAG" val="#fgm#"/>
  <p:tag name="KSO_WM_FOLLOW_SHAPE_UNIT_TAG" val="1_3_1*l_h_x*"/>
  <p:tag name="KSO_WM_NEWLAYOUT_GROUP_ID" val="6"/>
  <p:tag name="KSO_WM_NEWLAYOUT_ID" val="lay_b852dd5a6fff5013a8acbabd8b3939b6424b8e55"/>
  <p:tag name="KSO_WM_SLIDE_FIGMA_DIAGRAM" val="1"/>
  <p:tag name="KSO_WM_UNIT_INDEX" val="1_3_2"/>
  <p:tag name="KSO_WM_UNIT_TYPE" val="l_h_i"/>
  <p:tag name="KSO_WM_CARDGROUP_LAYOUT_DATA" val="{&quot;cardRct&quot;:[960,7733.2638333333325,10560,2106.746666666667],&quot;lytRct&quot;:[960,2879,10560,6962],&quot;rct&quot;:[960,2879,10560,6961],&quot;spRct&quot;:[360,5267,1639,6546]}"/>
</p:tagLst>
</file>

<file path=ppt/tags/tag448.xml><?xml version="1.0" encoding="utf-8"?>
<p:tagLst xmlns:p="http://schemas.openxmlformats.org/presentationml/2006/main">
  <p:tag name="KSO_WM_ICON_DRAW_MD4" val="25857cf22980ec3213e59aba32425a66"/>
  <p:tag name="KSO_WM_AILAYOUT_OPTION" val="0_0_1_0"/>
  <p:tag name="KSO_WM_BEAUTIFY_FLAG" val="#wm#"/>
  <p:tag name="KSO_WM_CARDGOUR_SOURCE_FROM" val="aipagebeautify"/>
  <p:tag name="KSO_WM_CARDGROUP_FEATURE" val="1*3*7*1*1"/>
  <p:tag name="KSO_WM_CARDGROUP_ID" val="5a1772b6770b4b78aee8c7e924d50dcb"/>
  <p:tag name="KSO_WM_CARDGROUP_STYLE_INFO" val="C1_sc_p2*standard*0"/>
  <p:tag name="KSO_WM_FIGMA_FLAG" val="#fgm#"/>
  <p:tag name="KSO_WM_NEWLAYOUT_GROUP_ID" val="6"/>
  <p:tag name="KSO_WM_NEWLAYOUT_ID" val="lay_b852dd5a6fff5013a8acbabd8b3939b6424b8e55"/>
  <p:tag name="KSO_WM_SLIDE_FIGMA_DIAGRAM" val="1"/>
  <p:tag name="KSO_WM_UNIT_INDEX" val="1_3_1"/>
  <p:tag name="KSO_WM_UNIT_TYPE" val="l_h_x"/>
  <p:tag name="KSO_WM_UNIT_PRESET_IMAGE_MD4" val="dSzvOV9x2Eo7IVJqxPud8w=="/>
  <p:tag name="KSO_WM_CARDGROUP_LAYOUT_DATA" val="{&quot;cardRct&quot;:[960,7733.2638333333325,10560,2106.746666666667],&quot;lytRct&quot;:[960,2879,10560,6962],&quot;rct&quot;:[960,2879,10560,6961],&quot;spRct&quot;:[680,5587,1319,6227]}"/>
</p:tagLst>
</file>

<file path=ppt/tags/tag449.xml><?xml version="1.0" encoding="utf-8"?>
<p:tagLst xmlns:p="http://schemas.openxmlformats.org/presentationml/2006/main">
  <p:tag name="KSO_WM_AILAYOUT_OPTION" val="0_0_1_0"/>
  <p:tag name="KSO_WM_BEAUTIFY_FLAG" val="#wm#"/>
  <p:tag name="KSO_WM_CARDGOUR_SOURCE_FROM" val="aipagebeautify"/>
  <p:tag name="KSO_WM_CARDGROUP_FEATURE" val="1*3*7*1*1"/>
  <p:tag name="KSO_WM_CARDGROUP_ID" val="5a1772b6770b4b78aee8c7e924d50dcb"/>
  <p:tag name="KSO_WM_CARDGROUP_STYLE_INFO" val="C1_sc_p2*standard*0"/>
  <p:tag name="KSO_WM_FIGMA_FLAG" val="#fgm#"/>
  <p:tag name="KSO_WM_NEWLAYOUT_GROUP_ID" val="6"/>
  <p:tag name="KSO_WM_NEWLAYOUT_ID" val="lay_b852dd5a6fff5013a8acbabd8b3939b6424b8e55"/>
  <p:tag name="KSO_WM_SLIDE_FIGMA_DIAGRAM" val="1"/>
  <p:tag name="KSO_WM_UNIT_INDEX" val="1_3_1"/>
  <p:tag name="KSO_WM_UNIT_PRESET_TEXT" val="请在此输入您的标题"/>
  <p:tag name="KSO_WM_UNIT_TYPE" val="l_h_a"/>
  <p:tag name="KSO_WM_CARDGROUP_LAYOUT_DATA" val="{&quot;cardRct&quot;:[960,7733.2638333333325,10560,2106.746666666667],&quot;lytRct&quot;:[960,2879,10560,6962],&quot;rct&quot;:[960,2879,10560,6961],&quot;spRct&quot;:[1960,5377,10199,5936]}"/>
</p:tagLst>
</file>

<file path=ppt/tags/tag45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3"/>
  <p:tag name="KSO_WM_TEMPLATE_CATEGORY" val="custom"/>
</p:tagLst>
</file>

<file path=ppt/tags/tag450.xml><?xml version="1.0" encoding="utf-8"?>
<p:tagLst xmlns:p="http://schemas.openxmlformats.org/presentationml/2006/main">
  <p:tag name="KSO_WM_AILAYOUT_OPTION" val="0_0_1_0"/>
  <p:tag name="KSO_WM_BEAUTIFY_FLAG" val="#wm#"/>
  <p:tag name="KSO_WM_CARDGOUR_SOURCE_FROM" val="aipagebeautify"/>
  <p:tag name="KSO_WM_CARDGROUP_FEATURE" val="1*3*7*1*1"/>
  <p:tag name="KSO_WM_CARDGROUP_ID" val="5a1772b6770b4b78aee8c7e924d50dcb"/>
  <p:tag name="KSO_WM_CARDGROUP_STYLE_INFO" val="C1_sc_p2*standard*0"/>
  <p:tag name="KSO_WM_FIGMA_FLAG" val="#fgm#"/>
  <p:tag name="KSO_WM_NEWLAYOUT_GROUP_ID" val="6"/>
  <p:tag name="KSO_WM_NEWLAYOUT_ID" val="lay_b852dd5a6fff5013a8acbabd8b3939b6424b8e55"/>
  <p:tag name="KSO_WM_SLIDE_FIGMA_DIAGRAM" val="1"/>
  <p:tag name="KSO_WM_UNIT_INDEX" val="1_3_1"/>
  <p:tag name="KSO_WM_UNIT_PRESET_TEXT" val="请在此输入您的文本。"/>
  <p:tag name="KSO_WM_UNIT_TYPE" val="l_h_f"/>
  <p:tag name="KSO_WM_CARDGROUP_LAYOUT_DATA" val="{&quot;cardRct&quot;:[960,7733.2638333333325,10560,2106.746666666667],&quot;lytRct&quot;:[960,2879,10560,6962],&quot;rct&quot;:[960,2879,10560,6961],&quot;spRct&quot;:[1960,6017,10199,6436]}"/>
</p:tagLst>
</file>

<file path=ppt/tags/tag451.xml><?xml version="1.0" encoding="utf-8"?>
<p:tagLst xmlns:p="http://schemas.openxmlformats.org/presentationml/2006/main">
  <p:tag name="KSO_WM_TEMPLATE_SLIDE_ID" val="lay_b852dd5a6fff5013a8acbabd8b3939b6424b8e55"/>
  <p:tag name="KSO_WM_SLIDE_ITEM_CNT" val="3"/>
  <p:tag name="KSO_WM_SLIDE_CHECK_HASH" val="fdc093bb10bcc01ec4fec1c0d595ba29b832d227"/>
</p:tagLst>
</file>

<file path=ppt/tags/tag452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d34fa4f18e35cae1c517b4231cbc0a68ac7145cc"/>
  <p:tag name="KSO_WM_NEWLAYOUT_GROUP_ID" val="layout_51"/>
  <p:tag name="KSO_WM_NEWLAYOUT_ID" val="slide_090884a5b4d69dad"/>
  <p:tag name="KSO_WM_UNIT_PRESET_TEXT" val="单击此处添加标题"/>
</p:tagLst>
</file>

<file path=ppt/tags/tag453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  <p:tag name="MH_PIC_SOURCE_TYPE" val="generate_slide_ai*{&quot;id&quot;:&quot;http://zh-ai-group.ks3-cn-beijing-internal.ksyun.com/image_generate/image_process/production/202605/9eed4a36-9c88-4c34-91dc-58fe7f7d781e.jpg?Expires=1809228144\u0026AWSAccessKeyId=AKLT9NSy7kh8TIS1UzNqLRY2\u0026Signature=3EvA531ToeMgGCixfh2%2BAYW5ui4%3D&quot;,&quot;product_name&quot;:&quot;wps-wpp-pc&quot;,&quot;intention_code&quot;:&quot;wps_wpp_generate_outline_pay&quot;}*auto_qingqiu_3.0.7_prod*1777692133686_488ecb_7a02628bb697-slide-10"/>
</p:tagLst>
</file>

<file path=ppt/tags/tag45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此处添加项标题"/>
</p:tagLst>
</file>

<file path=ppt/tags/tag45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45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单击此处添加项标题"/>
</p:tagLst>
</file>

<file path=ppt/tags/tag45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45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  <p:tag name="KSO_WM_UNIT_PRESET_TEXT" val="单击此处添加项标题"/>
</p:tagLst>
</file>

<file path=ppt/tags/tag45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  <p:tag name="KSO_WM_UNIT_PRESET_TEXT" val="单击此处添加项正文"/>
</p:tagLst>
</file>

<file path=ppt/tags/tag46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3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TEMPLATE_INDEX" val="40490573"/>
  <p:tag name="KSO_WM_TEMPLATE_CATEGORY" val="custom"/>
</p:tagLst>
</file>

<file path=ppt/tags/tag460.xml><?xml version="1.0" encoding="utf-8"?>
<p:tagLst xmlns:p="http://schemas.openxmlformats.org/presentationml/2006/main">
  <p:tag name="KSO_WM_SLIDE_CONTENT_ORIENTATION" val=""/>
  <p:tag name="KSO_WM_SLIDE_HAS_MASK" val="0"/>
  <p:tag name="KSO_WM_SLIDE_ITEM_CNT" val="3"/>
  <p:tag name="KSO_WM_SLIDE_TYPE" val="text"/>
  <p:tag name="KSO_WM_TEMPLATE_SUBCATEGORY" val="29"/>
  <p:tag name="KSO_WM_BEAUTIFY_FLAG" val="#wm#"/>
  <p:tag name="KSO_WM_TEMPLATE_FIGMA_ID" val="69796640259"/>
  <p:tag name="KSO_WM_TEMPLATE_SLIDE_ID" val="slide_090884a5b4d69dad"/>
</p:tagLst>
</file>

<file path=ppt/tags/tag461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d98c95a10be98f825a2e92f5b4f234ad61bce757"/>
  <p:tag name="KSO_WM_NEWLAYOUT_GROUP_ID" val="layout_42"/>
  <p:tag name="KSO_WM_NEWLAYOUT_ID" val="slide_a584adb009ce018d"/>
  <p:tag name="KSO_WM_UNIT_PRESET_TEXT" val="单击此处添加标题"/>
</p:tagLst>
</file>

<file path=ppt/tags/tag462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  <p:tag name="MH_PIC_SOURCE_TYPE" val="generate_slide_ai*{&quot;id&quot;:&quot;https://sjzg-images.ks3-cn-beijing-internal.ksyun.com/tim_gen_images/doubao_gen/a36c975f9cb0c36aed8dc4db10398a1e_0.png?Expires=1777778539\u0026AWSAccessKeyId=AKLTHzmNYxS86KQFnb2pvxtA\u0026Signature=zzRex%2Bbw%2F7uoRkjGwQ38tFQiikM%3D&quot;,&quot;product_name&quot;:&quot;wps-wpp-pc&quot;,&quot;intention_code&quot;:&quot;wps_wpp_generate_outline_pay&quot;}*auto_cache_hit_3.0.7_prod*1777692133686_488ecb_7a02628bb697-slide-11"/>
</p:tagLst>
</file>

<file path=ppt/tags/tag463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1"/>
  <p:tag name="KSO_WM_UNIT_TYPE" val="l_h_i"/>
  <p:tag name="KSO_WM_UNIT_PRESET_TEXT" val=" "/>
</p:tagLst>
</file>

<file path=ppt/tags/tag46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此处添加项标题"/>
</p:tagLst>
</file>

<file path=ppt/tags/tag46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466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1"/>
  <p:tag name="KSO_WM_UNIT_TYPE" val="l_h_i"/>
  <p:tag name="KSO_WM_UNIT_PRESET_TEXT" val=" "/>
</p:tagLst>
</file>

<file path=ppt/tags/tag46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单击此处添加项标题"/>
</p:tagLst>
</file>

<file path=ppt/tags/tag46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469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3_1"/>
  <p:tag name="KSO_WM_UNIT_TYPE" val="l_h_i"/>
  <p:tag name="KSO_WM_UNIT_PRESET_TEXT" val=" "/>
</p:tagLst>
</file>

<file path=ppt/tags/tag47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3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3"/>
  <p:tag name="KSO_WM_TEMPLATE_CATEGORY" val="custom"/>
</p:tagLst>
</file>

<file path=ppt/tags/tag47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  <p:tag name="KSO_WM_UNIT_PRESET_TEXT" val="单击此处添加项标题"/>
</p:tagLst>
</file>

<file path=ppt/tags/tag47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  <p:tag name="KSO_WM_UNIT_PRESET_TEXT" val="单击此处添加项正文"/>
</p:tagLst>
</file>

<file path=ppt/tags/tag472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4_1"/>
  <p:tag name="KSO_WM_UNIT_TYPE" val="l_h_i"/>
  <p:tag name="KSO_WM_UNIT_PRESET_TEXT" val=" "/>
</p:tagLst>
</file>

<file path=ppt/tags/tag47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a"/>
  <p:tag name="KSO_WM_UNIT_PRESET_TEXT" val="单击此处添加项标题"/>
</p:tagLst>
</file>

<file path=ppt/tags/tag47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f"/>
  <p:tag name="KSO_WM_UNIT_PRESET_TEXT" val="单击此处添加项正文"/>
</p:tagLst>
</file>

<file path=ppt/tags/tag475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5_1"/>
  <p:tag name="KSO_WM_UNIT_TYPE" val="l_h_i"/>
  <p:tag name="KSO_WM_UNIT_PRESET_TEXT" val=" "/>
</p:tagLst>
</file>

<file path=ppt/tags/tag47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5_1"/>
  <p:tag name="KSO_WM_UNIT_TYPE" val="l_h_a"/>
  <p:tag name="KSO_WM_UNIT_PRESET_TEXT" val="单击此处添加项标题"/>
</p:tagLst>
</file>

<file path=ppt/tags/tag47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5_1"/>
  <p:tag name="KSO_WM_UNIT_TYPE" val="l_h_f"/>
  <p:tag name="KSO_WM_UNIT_PRESET_TEXT" val="单击此处添加项正文"/>
</p:tagLst>
</file>

<file path=ppt/tags/tag478.xml><?xml version="1.0" encoding="utf-8"?>
<p:tagLst xmlns:p="http://schemas.openxmlformats.org/presentationml/2006/main">
  <p:tag name="KSO_WM_SLIDE_CONTENT_ORIENTATION" val=""/>
  <p:tag name="KSO_WM_SLIDE_HAS_MASK" val="0"/>
  <p:tag name="KSO_WM_SLIDE_ITEM_CNT" val="5"/>
  <p:tag name="KSO_WM_SLIDE_TYPE" val="text"/>
  <p:tag name="KSO_WM_TEMPLATE_SUBCATEGORY" val="29"/>
  <p:tag name="KSO_WM_BEAUTIFY_FLAG" val="#wm#"/>
  <p:tag name="KSO_WM_TEMPLATE_FIGMA_ID" val="69796640259"/>
  <p:tag name="KSO_WM_TEMPLATE_SLIDE_ID" val="slide_a584adb009ce018d"/>
</p:tagLst>
</file>

<file path=ppt/tags/tag479.xml><?xml version="1.0" encoding="utf-8"?>
<p:tagLst xmlns:p="http://schemas.openxmlformats.org/presentationml/2006/main">
  <p:tag name="KSO_WM_UNIT_TYPE" val="a"/>
  <p:tag name="KSO_WM_BEAUTIFY_FLAG" val="#wm#"/>
  <p:tag name="KSO_WM_FIGMA_FLAG" val="#fgm#"/>
  <p:tag name="KSO_WM_UNIT_INDEX" val="1"/>
  <p:tag name="KSO_WM_UNIT_TEXT_TYPE" val="1"/>
  <p:tag name="KSO_WM_LAYOUT_CHECK_HASH" val="e437a6cf87a777be1ec244d5c71a4ccffa8c68ab"/>
  <p:tag name="KSO_WM_NEWLAYOUT_ID" val="5453"/>
  <p:tag name="KSO_WM_UNIT_PRESET_TEXT" val="单击此处添加章节标题"/>
  <p:tag name="KSO_WM_UNIT_ID" val="_10*a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3"/>
  <p:tag name="KSO_WM_TEMPLATE_CATEGORY" val="custom"/>
</p:tagLst>
</file>

<file path=ppt/tags/tag48.xml><?xml version="1.0" encoding="utf-8"?>
<p:tagLst xmlns:p="http://schemas.openxmlformats.org/presentationml/2006/main">
  <p:tag name="KSO_WM_UNIT_TYPE" val="f"/>
  <p:tag name="KSO_WM_UNIT_SUBTYPE" val="a"/>
  <p:tag name="KSO_WM_UNIT_INDEX" val="2"/>
  <p:tag name="KSO_WM_BEAUTIFY_FLAG" val="#wm#"/>
  <p:tag name="KSO_WM_TAG_VERSION" val="3.0"/>
  <p:tag name="KSO_WM_UNIT_PRESET_TEXT" val="单击此处编辑母版文本样式&#10;第二级&#10;第三级&#10;第四级&#10;第五级"/>
  <p:tag name="KSO_WM_UNIT_ID" val="_3*f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3"/>
  <p:tag name="KSO_WM_TEMPLATE_CATEGORY" val="custom"/>
</p:tagLst>
</file>

<file path=ppt/tags/tag480.xml><?xml version="1.0" encoding="utf-8"?>
<p:tagLst xmlns:p="http://schemas.openxmlformats.org/presentationml/2006/main">
  <p:tag name="KSO_WM_UNIT_TYPE" val="e"/>
  <p:tag name="KSO_WM_BEAUTIFY_FLAG" val="#wm#"/>
  <p:tag name="KSO_WM_FIGMA_FLAG" val="#fgm#"/>
  <p:tag name="KSO_WM_UNIT_INDEX" val="1"/>
  <p:tag name="KSO_WM_UNIT_PRESET_TEXT" val="01"/>
  <p:tag name="KSO_WM_UNIT_ID" val="_10*e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3"/>
  <p:tag name="KSO_WM_TEMPLATE_CATEGORY" val="custom"/>
</p:tagLst>
</file>

<file path=ppt/tags/tag481.xml><?xml version="1.0" encoding="utf-8"?>
<p:tagLst xmlns:p="http://schemas.openxmlformats.org/presentationml/2006/main">
  <p:tag name="KSO_WM_SLIDE_CONTENT_ORIENTATION" val="center"/>
  <p:tag name="KSO_WM_SLIDE_HAS_MASK" val="0"/>
  <p:tag name="KSO_WM_SLIDE_ITEM_CNT" val="0"/>
  <p:tag name="KSO_WM_SLIDE_TYPE" val="sectionTitle"/>
  <p:tag name="KSO_WM_TEMPLATE_SUBCATEGORY" val="29"/>
  <p:tag name="KSO_WM_BEAUTIFY_FLAG" val="#wm#"/>
  <p:tag name="KSO_WM_TEMPLATE_SLIDE_ID" val="slide_8d1615941f9e1a55"/>
  <p:tag name="KSO_WM_TEMPLATE_INDEX" val="40490573"/>
  <p:tag name="KSO_WM_TEMPLATE_CATEGORY" val="custom"/>
  <p:tag name="KSO_WM_SLIDE_INDEX" val="3"/>
  <p:tag name="KSO_WM_SLIDE_ID" val="custom40490573_7"/>
  <p:tag name="KSO_WM_TEMPLATE_MASTER_TYPE" val="0"/>
  <p:tag name="KSO_WM_SLIDE_LAYOUT" val="a_e"/>
  <p:tag name="KSO_WM_SLIDE_LAYOUT_CNT" val="1_1"/>
  <p:tag name="KSO_WM_TAG_VERSION" val="3.0"/>
</p:tagLst>
</file>

<file path=ppt/tags/tag482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2f971ea75a4d3adaea41858aaab5f1c847573692"/>
  <p:tag name="KSO_WM_NEWLAYOUT_GROUP_ID" val="layout_59"/>
  <p:tag name="KSO_WM_NEWLAYOUT_ID" val="slide_bb03e4d874dff4e4"/>
  <p:tag name="KSO_WM_UNIT_PRESET_TEXT" val="单击此处添加标题"/>
</p:tagLst>
</file>

<file path=ppt/tags/tag483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  <p:tag name="MH_PIC_SOURCE_TYPE" val="generate_slide_ai*{&quot;id&quot;:&quot;http://zh-ai-group.ks3-cn-beijing-internal.ksyun.com/image_generate/image_process/production/202605/fc41e00b-1e3c-4bf7-a436-1785b268f7be.jpg?Expires=1809228144\u0026AWSAccessKeyId=AKLT9NSy7kh8TIS1UzNqLRY2\u0026Signature=w8gCSXawzKGHrEITP8OE4hKNGQw%3D&quot;,&quot;product_name&quot;:&quot;wps-wpp-pc&quot;,&quot;intention_code&quot;:&quot;wps_wpp_generate_outline_pay&quot;}*auto_qingqiu_3.0.7_prod*1777692133686_488ecb_7a02628bb697-slide-13"/>
</p:tagLst>
</file>

<file path=ppt/tags/tag484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  <p:tag name="KSO_WM_UNIT_PRESET_TEXT" val=" "/>
</p:tagLst>
</file>

<file path=ppt/tags/tag48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此处添加项标题"/>
</p:tagLst>
</file>

<file path=ppt/tags/tag48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正文"/>
</p:tagLst>
</file>

<file path=ppt/tags/tag487.xml><?xml version="1.0" encoding="utf-8"?>
<p:tagLst xmlns:p="http://schemas.openxmlformats.org/presentationml/2006/main">
  <p:tag name="KSO_WM_SLIDE_CONTENT_ORIENTATION" val=""/>
  <p:tag name="KSO_WM_SLIDE_HAS_MASK" val="0"/>
  <p:tag name="KSO_WM_SLIDE_ITEM_CNT" val="1"/>
  <p:tag name="KSO_WM_SLIDE_TYPE" val="text"/>
  <p:tag name="KSO_WM_TEMPLATE_SUBCATEGORY" val="29"/>
  <p:tag name="KSO_WM_BEAUTIFY_FLAG" val="#wm#"/>
  <p:tag name="KSO_WM_TEMPLATE_FIGMA_ID" val="69796640259"/>
  <p:tag name="KSO_WM_TEMPLATE_SLIDE_ID" val="slide_bb03e4d874dff4e4"/>
</p:tagLst>
</file>

<file path=ppt/tags/tag488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93ab8d5cb2e82b232095b109afba8faf24d68ccb"/>
  <p:tag name="KSO_WM_NEWLAYOUT_GROUP_ID" val="layout_14"/>
  <p:tag name="KSO_WM_NEWLAYOUT_ID" val="slide_fbd1737be693ef9a"/>
  <p:tag name="KSO_WM_UNIT_PRESET_TEXT" val="单击此处添加标题"/>
</p:tagLst>
</file>

<file path=ppt/tags/tag489.xml><?xml version="1.0" encoding="utf-8"?>
<p:tagLst xmlns:p="http://schemas.openxmlformats.org/presentationml/2006/main">
  <p:tag name="KSO_WM_FIGMA_DECORATION_INDEX" val="18_contentModel"/>
  <p:tag name="$PH_EXT" val="2"/>
  <p:tag name="KSO_WM_BEAUTIFY_FLAG" val="#fgm#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"/>
  <p:tag name="KSO_WM_UNIT_TYPE" val="l_i"/>
  <p:tag name="KSO_WM_UNIT_PRESET_TEXT" val=" "/>
</p:tagLst>
</file>

<file path=ppt/tags/tag49.xml><?xml version="1.0" encoding="utf-8"?>
<p:tagLst xmlns:p="http://schemas.openxmlformats.org/presentationml/2006/main">
  <p:tag name="KSO_WM_UNIT_ID" val="_3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3"/>
  <p:tag name="KSO_WM_TEMPLATE_CATEGORY" val="custom"/>
</p:tagLst>
</file>

<file path=ppt/tags/tag490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f"/>
  <p:tag name="KSO_WM_UNIT_PRESET_TEXT" val="单击此处添加正文"/>
</p:tagLst>
</file>

<file path=ppt/tags/tag491.xml><?xml version="1.0" encoding="utf-8"?>
<p:tagLst xmlns:p="http://schemas.openxmlformats.org/presentationml/2006/main">
  <p:tag name="KSO_WM_SLIDE_CONTENT_ORIENTATION" val=""/>
  <p:tag name="KSO_WM_SLIDE_HAS_MASK" val="0"/>
  <p:tag name="KSO_WM_SLIDE_ITEM_CNT" val="1"/>
  <p:tag name="KSO_WM_SLIDE_TYPE" val="text"/>
  <p:tag name="KSO_WM_TEMPLATE_SUBCATEGORY" val="29"/>
  <p:tag name="KSO_WM_BEAUTIFY_FLAG" val="#wm#"/>
  <p:tag name="KSO_WM_TEMPLATE_FIGMA_ID" val="69796640259"/>
  <p:tag name="KSO_WM_TEMPLATE_SLIDE_ID" val="slide_fbd1737be693ef9a"/>
</p:tagLst>
</file>

<file path=ppt/tags/tag492.xml><?xml version="1.0" encoding="utf-8"?>
<p:tagLst xmlns:p="http://schemas.openxmlformats.org/presentationml/2006/main">
  <p:tag name="KSO_WM_UNIT_TYPE" val="a"/>
  <p:tag name="KSO_WM_BEAUTIFY_FLAG" val="#wm#"/>
  <p:tag name="KSO_WM_FIGMA_FLAG" val="#fgm#"/>
  <p:tag name="KSO_WM_UNIT_INDEX" val="1"/>
  <p:tag name="KSO_WM_UNIT_TEXT_TYPE" val="1"/>
  <p:tag name="KSO_WM_LAYOUT_CHECK_HASH" val="e437a6cf87a777be1ec244d5c71a4ccffa8c68ab"/>
  <p:tag name="KSO_WM_NEWLAYOUT_ID" val="5453"/>
  <p:tag name="KSO_WM_UNIT_PRESET_TEXT" val="单击此处添加章节标题"/>
  <p:tag name="KSO_WM_UNIT_ID" val="_10*a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3"/>
  <p:tag name="KSO_WM_TEMPLATE_CATEGORY" val="custom"/>
</p:tagLst>
</file>

<file path=ppt/tags/tag493.xml><?xml version="1.0" encoding="utf-8"?>
<p:tagLst xmlns:p="http://schemas.openxmlformats.org/presentationml/2006/main">
  <p:tag name="KSO_WM_UNIT_TYPE" val="e"/>
  <p:tag name="KSO_WM_BEAUTIFY_FLAG" val="#wm#"/>
  <p:tag name="KSO_WM_FIGMA_FLAG" val="#fgm#"/>
  <p:tag name="KSO_WM_UNIT_INDEX" val="1"/>
  <p:tag name="KSO_WM_UNIT_PRESET_TEXT" val="01"/>
  <p:tag name="KSO_WM_UNIT_ID" val="_10*e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3"/>
  <p:tag name="KSO_WM_TEMPLATE_CATEGORY" val="custom"/>
</p:tagLst>
</file>

<file path=ppt/tags/tag494.xml><?xml version="1.0" encoding="utf-8"?>
<p:tagLst xmlns:p="http://schemas.openxmlformats.org/presentationml/2006/main">
  <p:tag name="KSO_WM_SLIDE_CONTENT_ORIENTATION" val="center"/>
  <p:tag name="KSO_WM_SLIDE_HAS_MASK" val="0"/>
  <p:tag name="KSO_WM_SLIDE_ITEM_CNT" val="0"/>
  <p:tag name="KSO_WM_SLIDE_TYPE" val="sectionTitle"/>
  <p:tag name="KSO_WM_TEMPLATE_SUBCATEGORY" val="29"/>
  <p:tag name="KSO_WM_BEAUTIFY_FLAG" val="#wm#"/>
  <p:tag name="KSO_WM_TEMPLATE_SLIDE_ID" val="slide_8d1615941f9e1a55"/>
  <p:tag name="KSO_WM_TEMPLATE_INDEX" val="40490573"/>
  <p:tag name="KSO_WM_TEMPLATE_CATEGORY" val="custom"/>
  <p:tag name="KSO_WM_SLIDE_INDEX" val="3"/>
  <p:tag name="KSO_WM_SLIDE_ID" val="custom40490573_7"/>
  <p:tag name="KSO_WM_TEMPLATE_MASTER_TYPE" val="0"/>
  <p:tag name="KSO_WM_SLIDE_LAYOUT" val="a_e"/>
  <p:tag name="KSO_WM_SLIDE_LAYOUT_CNT" val="1_1"/>
  <p:tag name="KSO_WM_TAG_VERSION" val="3.0"/>
</p:tagLst>
</file>

<file path=ppt/tags/tag495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db2fd9a8eee013e76394cf84fb81e95bcdc441f6"/>
  <p:tag name="KSO_WM_NEWLAYOUT_GROUP_ID" val="layout_10004"/>
  <p:tag name="KSO_WM_NEWLAYOUT_ID" val="slide_5590a1d109e7c98d"/>
  <p:tag name="KSO_WM_UNIT_PRESET_TEXT" val="单击此处添加标题"/>
</p:tagLst>
</file>

<file path=ppt/tags/tag496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  <p:tag name="KSO_WM_UNIT_PRESET_TEXT" val=" "/>
</p:tagLst>
</file>

<file path=ppt/tags/tag49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项标题"/>
</p:tagLst>
</file>

<file path=ppt/tags/tag49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499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2_1"/>
  <p:tag name="KSO_WM_UNIT_TYPE" val="l_h_i"/>
  <p:tag name="KSO_WM_UNIT_PRESET_TEXT" val=" 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ID" val="_3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3"/>
  <p:tag name="KSO_WM_TEMPLATE_CATEGORY" val="custom"/>
</p:tagLst>
</file>

<file path=ppt/tags/tag50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项标题"/>
</p:tagLst>
</file>

<file path=ppt/tags/tag50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502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3_1"/>
  <p:tag name="KSO_WM_UNIT_TYPE" val="l_h_i"/>
  <p:tag name="KSO_WM_UNIT_PRESET_TEXT" val=" "/>
</p:tagLst>
</file>

<file path=ppt/tags/tag50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  <p:tag name="KSO_WM_UNIT_PRESET_TEXT" val="项标题"/>
</p:tagLst>
</file>

<file path=ppt/tags/tag50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  <p:tag name="KSO_WM_UNIT_PRESET_TEXT" val="单击此处添加项正文"/>
</p:tagLst>
</file>

<file path=ppt/tags/tag505.xml><?xml version="1.0" encoding="utf-8"?>
<p:tagLst xmlns:p="http://schemas.openxmlformats.org/presentationml/2006/main">
  <p:tag name="KSO_WM_SLIDE_CONTENT_ORIENTATION" val=""/>
  <p:tag name="KSO_WM_SLIDE_HAS_MASK" val="0"/>
  <p:tag name="KSO_WM_SLIDE_ITEM_CNT" val="3"/>
  <p:tag name="KSO_WM_SLIDE_TYPE" val="text"/>
  <p:tag name="KSO_WM_TEMPLATE_SUBCATEGORY" val="29"/>
  <p:tag name="KSO_WM_BEAUTIFY_FLAG" val="#wm#"/>
  <p:tag name="KSO_WM_TEMPLATE_FIGMA_ID" val="69796640259"/>
  <p:tag name="KSO_WM_TEMPLATE_SLIDE_ID" val="slide_5590a1d109e7c98d"/>
</p:tagLst>
</file>

<file path=ppt/tags/tag506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427717dfaa0297b11befd4eb18927b3fe4061b93"/>
  <p:tag name="KSO_WM_NEWLAYOUT_GROUP_ID" val="layout_10014"/>
  <p:tag name="KSO_WM_NEWLAYOUT_ID" val="slide_7531d66211daa599"/>
  <p:tag name="KSO_WM_UNIT_PRESET_TEXT" val="单击此处添加标题"/>
</p:tagLst>
</file>

<file path=ppt/tags/tag50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  <p:tag name="MH_PIC_SOURCE_TYPE" val="generate_slide_ai*{&quot;id&quot;:&quot;VCG41N1487443742&quot;,&quot;product_name&quot;:&quot;wps-wpp-pc&quot;,&quot;intention_code&quot;:&quot;wps_wpp_generate_outline_pay&quot;}*auto_gallery_3.0.7_prod*1777692133686_488ecb_7a02628bb697-slide-17"/>
</p:tagLst>
</file>

<file path=ppt/tags/tag50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此处添加项标题"/>
</p:tagLst>
</file>

<file path=ppt/tags/tag50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51.xml><?xml version="1.0" encoding="utf-8"?>
<p:tagLst xmlns:p="http://schemas.openxmlformats.org/presentationml/2006/main">
  <p:tag name="KSO_WM_UNIT_ID" val="_3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3"/>
  <p:tag name="KSO_WM_TEMPLATE_CATEGORY" val="custom"/>
</p:tagLst>
</file>

<file path=ppt/tags/tag510.xml><?xml version="1.0" encoding="utf-8"?>
<p:tagLst xmlns:p="http://schemas.openxmlformats.org/presentationml/2006/main">
  <p:tag name="KSO_WM_SLIDE_CONTENT_ORIENTATION" val=""/>
  <p:tag name="KSO_WM_SLIDE_HAS_MASK" val="0"/>
  <p:tag name="KSO_WM_SLIDE_ITEM_CNT" val="1"/>
  <p:tag name="KSO_WM_SLIDE_TYPE" val="text"/>
  <p:tag name="KSO_WM_TEMPLATE_SUBCATEGORY" val="29"/>
  <p:tag name="KSO_WM_BEAUTIFY_FLAG" val="#wm#"/>
  <p:tag name="KSO_WM_TEMPLATE_FIGMA_ID" val="69796640259"/>
  <p:tag name="KSO_WM_TEMPLATE_SLIDE_ID" val="slide_7531d66211daa599"/>
</p:tagLst>
</file>

<file path=ppt/tags/tag511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7998b1aead2df52ac897c02d09e015d80c63f871"/>
  <p:tag name="KSO_WM_NEWLAYOUT_GROUP_ID" val="layout_60"/>
  <p:tag name="KSO_WM_NEWLAYOUT_ID" val="slide_e710c97e57963add"/>
  <p:tag name="KSO_WM_UNIT_PRESET_TEXT" val="单击此处添加标题"/>
</p:tagLst>
</file>

<file path=ppt/tags/tag512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  <p:tag name="MH_PIC_SOURCE_TYPE" val="generate_slide_ai*{&quot;id&quot;:&quot;http://zh-ai-group.ks3-cn-beijing-internal.ksyun.com/image_generate/image_process/production/202605/62925c4e-5d5c-4ec9-9008-64a090cd76cf.jpg?Expires=1809228144\u0026AWSAccessKeyId=AKLT9NSy7kh8TIS1UzNqLRY2\u0026Signature=%2BAhYyTlurK2lZLAGAlp6G4Rc6ng%3D&quot;,&quot;product_name&quot;:&quot;wps-wpp-pc&quot;,&quot;intention_code&quot;:&quot;wps_wpp_generate_outline_pay&quot;}*auto_qingqiu_3.0.7_prod*1777692133686_488ecb_7a02628bb697-slide-18"/>
</p:tagLst>
</file>

<file path=ppt/tags/tag513.xml><?xml version="1.0" encoding="utf-8"?>
<p:tagLst xmlns:p="http://schemas.openxmlformats.org/presentationml/2006/main">
  <p:tag name="KSO_WM_FIGMA_DECORATION_INDEX" val="18_contentModel"/>
  <p:tag name="$PH_EXT" val="2"/>
  <p:tag name="KSO_WM_BEAUTIFY_FLAG" val="#fgm#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"/>
  <p:tag name="KSO_WM_UNIT_TYPE" val="l_i"/>
  <p:tag name="KSO_WM_UNIT_PRESET_TEXT" val=" "/>
</p:tagLst>
</file>

<file path=ppt/tags/tag51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此处添加项标题"/>
</p:tagLst>
</file>

<file path=ppt/tags/tag51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正文"/>
</p:tagLst>
</file>

<file path=ppt/tags/tag516.xml><?xml version="1.0" encoding="utf-8"?>
<p:tagLst xmlns:p="http://schemas.openxmlformats.org/presentationml/2006/main">
  <p:tag name="KSO_WM_SLIDE_CONTENT_ORIENTATION" val=""/>
  <p:tag name="KSO_WM_SLIDE_HAS_MASK" val="0"/>
  <p:tag name="KSO_WM_SLIDE_ITEM_CNT" val="1"/>
  <p:tag name="KSO_WM_SLIDE_TYPE" val="text"/>
  <p:tag name="KSO_WM_TEMPLATE_SUBCATEGORY" val="29"/>
  <p:tag name="KSO_WM_BEAUTIFY_FLAG" val="#wm#"/>
  <p:tag name="KSO_WM_TEMPLATE_FIGMA_ID" val="69796640259"/>
  <p:tag name="KSO_WM_TEMPLATE_SLIDE_ID" val="slide_e710c97e57963add"/>
</p:tagLst>
</file>

<file path=ppt/tags/tag517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</p:tagLst>
</file>

<file path=ppt/tags/tag518.xml><?xml version="1.0" encoding="utf-8"?>
<p:tagLst xmlns:p="http://schemas.openxmlformats.org/presentationml/2006/main">
  <p:tag name="KSO_WM_UNIT_TYPE" val="d"/>
  <p:tag name="KSO_WM_UNIT_INDEX" val="1"/>
  <p:tag name="KSO_WM_BEAUTIFY_FLAG" val="#wm#"/>
  <p:tag name="KSO_WM_TAG_VERSION" val="3.0"/>
</p:tagLst>
</file>

<file path=ppt/tags/tag519.xml><?xml version="1.0" encoding="utf-8"?>
<p:tagLst xmlns:p="http://schemas.openxmlformats.org/presentationml/2006/main">
  <p:tag name="KSO_WM_AILAYOUT_OPTION" val="0_0_1_0"/>
  <p:tag name="KSO_WM_BEAUTIFY_FLAG" val="#wm#"/>
  <p:tag name="KSO_WM_CARDGOUR_SOURCE_FROM" val="aipagebeautify"/>
  <p:tag name="KSO_WM_CARDGROUP_FEATURE" val="2*3*6*1*1"/>
  <p:tag name="KSO_WM_CARDGROUP_ID" val="e93f6094d5c04011ad7ccf5b5245aab3"/>
  <p:tag name="KSO_WM_CARDGROUP_STYLE_INFO" val="C1_sc_p2*standard*2"/>
  <p:tag name="KSO_WM_FIGMA_FLAG" val="#fgm#"/>
  <p:tag name="KSO_WM_FOLLOW_SHAPE_UNIT_TAG" val="1_1_1*l_h_y*"/>
  <p:tag name="KSO_WM_NEWLAYOUT_GROUP_ID" val="6"/>
  <p:tag name="KSO_WM_NEWLAYOUT_ID" val="lay_b852dd5a6fff5013a8acbabd8b3939b6424b8e55"/>
  <p:tag name="KSO_WM_SLIDE_FIGMA_DIAGRAM" val="1"/>
  <p:tag name="KSO_WM_UNIT_INDEX" val="1_1_1"/>
  <p:tag name="KSO_WM_UNIT_TYPE" val="l_h_i"/>
  <p:tag name="KSO_WM_CARDGROUP_LAYOUT_DATA" val="{&quot;cardRct&quot;:[960,2879.7705,10560,6960.24],&quot;lytRct&quot;:[960,2879,10560,6962],&quot;rct&quot;:[960,2879,10560,6961],&quot;spRct&quot;:[0,0,10559,6960]}"/>
</p:tagLst>
</file>

<file path=ppt/tags/tag52.xml><?xml version="1.0" encoding="utf-8"?>
<p:tagLst xmlns:p="http://schemas.openxmlformats.org/presentationml/2006/main">
  <p:tag name="KSO_WM_UNIT_TYPE" val="h_a"/>
  <p:tag name="KSO_WM_UNIT_INDEX" val="1_1"/>
  <p:tag name="KSO_WM_BEAUTIFY_FLAG" val="#wm#"/>
  <p:tag name="KSO_WM_TAG_VERSION" val="3.0"/>
  <p:tag name="KSO_WM_UNIT_PRESET_TEXT" val="单击此处编辑母版标题样式"/>
  <p:tag name="KSO_WM_UNIT_ID" val="_4*h_a*1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  <p:tag name="KSO_WM_UNIT_ISCONTENTSTITLE" val="0"/>
  <p:tag name="KSO_WM_TEMPLATE_INDEX" val="40490573"/>
  <p:tag name="KSO_WM_TEMPLATE_CATEGORY" val="custom"/>
</p:tagLst>
</file>

<file path=ppt/tags/tag520.xml><?xml version="1.0" encoding="utf-8"?>
<p:tagLst xmlns:p="http://schemas.openxmlformats.org/presentationml/2006/main">
  <p:tag name="KSO_WM_AILAYOUT_OPTION" val="0_0_1_0"/>
  <p:tag name="KSO_WM_BEAUTIFY_FLAG" val="#wm#"/>
  <p:tag name="KSO_WM_CARDGOUR_SOURCE_FROM" val="aipagebeautify"/>
  <p:tag name="KSO_WM_CARDGROUP_FEATURE" val="2*3*6*1*1"/>
  <p:tag name="KSO_WM_CARDGROUP_ID" val="e93f6094d5c04011ad7ccf5b5245aab3"/>
  <p:tag name="KSO_WM_CARDGROUP_STYLE_INFO" val="C1_sc_p2*standard*2"/>
  <p:tag name="KSO_WM_FIGMA_FLAG" val="#fgm#"/>
  <p:tag name="KSO_WM_FOLLOW_SHAPE_UNIT_TAG" val="1_1_1*l_h_x*"/>
  <p:tag name="KSO_WM_NEWLAYOUT_GROUP_ID" val="6"/>
  <p:tag name="KSO_WM_NEWLAYOUT_ID" val="lay_b852dd5a6fff5013a8acbabd8b3939b6424b8e55"/>
  <p:tag name="KSO_WM_SLIDE_FIGMA_DIAGRAM" val="1"/>
  <p:tag name="KSO_WM_UNIT_INDEX" val="1_1_2"/>
  <p:tag name="KSO_WM_UNIT_TYPE" val="l_h_i"/>
  <p:tag name="KSO_WM_CARDGROUP_LAYOUT_DATA" val="{&quot;cardRct&quot;:[960,2879.7705,10560,6960.24],&quot;lytRct&quot;:[960,2879,10560,6962],&quot;rct&quot;:[960,2879,10560,6961],&quot;spRct&quot;:[4320,990,6239,2909]}"/>
</p:tagLst>
</file>

<file path=ppt/tags/tag521.xml><?xml version="1.0" encoding="utf-8"?>
<p:tagLst xmlns:p="http://schemas.openxmlformats.org/presentationml/2006/main">
  <p:tag name="KSO_WM_ICON_DRAW_MD4" val="04df74c3ad947ed48a84bfef5acddbcb"/>
  <p:tag name="KSO_WM_AILAYOUT_OPTION" val="0_0_1_0"/>
  <p:tag name="KSO_WM_BEAUTIFY_FLAG" val="#wm#"/>
  <p:tag name="KSO_WM_CARDGOUR_SOURCE_FROM" val="aipagebeautify"/>
  <p:tag name="KSO_WM_CARDGROUP_FEATURE" val="2*3*6*1*1"/>
  <p:tag name="KSO_WM_CARDGROUP_ID" val="e93f6094d5c04011ad7ccf5b5245aab3"/>
  <p:tag name="KSO_WM_CARDGROUP_STYLE_INFO" val="C1_sc_p2*standard*2"/>
  <p:tag name="KSO_WM_FIGMA_FLAG" val="#fgm#"/>
  <p:tag name="KSO_WM_NEWLAYOUT_GROUP_ID" val="6"/>
  <p:tag name="KSO_WM_NEWLAYOUT_ID" val="lay_b852dd5a6fff5013a8acbabd8b3939b6424b8e55"/>
  <p:tag name="KSO_WM_SLIDE_FIGMA_DIAGRAM" val="1"/>
  <p:tag name="KSO_WM_UNIT_INDEX" val="1_1_1"/>
  <p:tag name="KSO_WM_UNIT_TYPE" val="l_h_x"/>
  <p:tag name="KSO_WM_UNIT_PRESET_IMAGE_MD4" val="fyjDn0OEZ+Sasaodmpv7ZA=="/>
  <p:tag name="KSO_WM_CARDGROUP_LAYOUT_DATA" val="{&quot;cardRct&quot;:[960,2879.7705,10560,6960.24],&quot;lytRct&quot;:[960,2879,10560,6962],&quot;rct&quot;:[960,2879,10560,6961],&quot;spRct&quot;:[4800,1470,5759,2430]}"/>
</p:tagLst>
</file>

<file path=ppt/tags/tag522.xml><?xml version="1.0" encoding="utf-8"?>
<p:tagLst xmlns:p="http://schemas.openxmlformats.org/presentationml/2006/main">
  <p:tag name="KSO_WM_AILAYOUT_OPTION" val="0_0_1_0"/>
  <p:tag name="KSO_WM_BEAUTIFY_FLAG" val="#wm#"/>
  <p:tag name="KSO_WM_CARDGOUR_SOURCE_FROM" val="aipagebeautify"/>
  <p:tag name="KSO_WM_CARDGROUP_FEATURE" val="2*3*6*1*1"/>
  <p:tag name="KSO_WM_CARDGROUP_ID" val="e93f6094d5c04011ad7ccf5b5245aab3"/>
  <p:tag name="KSO_WM_CARDGROUP_STYLE_INFO" val="C1_sc_p2*standard*2"/>
  <p:tag name="KSO_WM_FIGMA_FLAG" val="#fgm#"/>
  <p:tag name="KSO_WM_NEWLAYOUT_GROUP_ID" val="6"/>
  <p:tag name="KSO_WM_NEWLAYOUT_ID" val="lay_b852dd5a6fff5013a8acbabd8b3939b6424b8e55"/>
  <p:tag name="KSO_WM_SLIDE_FIGMA_DIAGRAM" val="1"/>
  <p:tag name="KSO_WM_UNIT_INDEX" val="1_1_1"/>
  <p:tag name="KSO_WM_UNIT_PRESET_TEXT" val="请在此输入您的标题"/>
  <p:tag name="KSO_WM_UNIT_TYPE" val="l_h_a"/>
  <p:tag name="KSO_WM_CARDGROUP_LAYOUT_DATA" val="{&quot;cardRct&quot;:[960,2879.7705,10560,6960.24],&quot;lytRct&quot;:[960,2879,10560,6962],&quot;rct&quot;:[960,2879,10560,6961],&quot;spRct&quot;:[560,3350,9999,4069]}"/>
</p:tagLst>
</file>

<file path=ppt/tags/tag523.xml><?xml version="1.0" encoding="utf-8"?>
<p:tagLst xmlns:p="http://schemas.openxmlformats.org/presentationml/2006/main">
  <p:tag name="KSO_WM_AILAYOUT_OPTION" val="0_0_1_0"/>
  <p:tag name="KSO_WM_BEAUTIFY_FLAG" val="#wm#"/>
  <p:tag name="KSO_WM_CARDGOUR_SOURCE_FROM" val="aipagebeautify"/>
  <p:tag name="KSO_WM_CARDGROUP_FEATURE" val="2*3*6*1*1"/>
  <p:tag name="KSO_WM_CARDGROUP_ID" val="e93f6094d5c04011ad7ccf5b5245aab3"/>
  <p:tag name="KSO_WM_CARDGROUP_STYLE_INFO" val="C1_sc_p2*standard*2"/>
  <p:tag name="KSO_WM_FIGMA_FLAG" val="#fgm#"/>
  <p:tag name="KSO_WM_NEWLAYOUT_GROUP_ID" val="6"/>
  <p:tag name="KSO_WM_NEWLAYOUT_ID" val="lay_b852dd5a6fff5013a8acbabd8b3939b6424b8e55"/>
  <p:tag name="KSO_WM_SLIDE_FIGMA_DIAGRAM" val="1"/>
  <p:tag name="KSO_WM_UNIT_INDEX" val="1_1_1"/>
  <p:tag name="KSO_WM_UNIT_PRESET_TEXT" val="请在此输入您的文本。"/>
  <p:tag name="KSO_WM_UNIT_TYPE" val="l_h_f"/>
  <p:tag name="KSO_WM_CARDGROUP_LAYOUT_DATA" val="{&quot;cardRct&quot;:[960,2879.7705,10560,6960.24],&quot;lytRct&quot;:[960,2879,10560,6962],&quot;rct&quot;:[960,2879,10560,6961],&quot;spRct&quot;:[560,4350,9999,5969]}"/>
</p:tagLst>
</file>

<file path=ppt/tags/tag524.xml><?xml version="1.0" encoding="utf-8"?>
<p:tagLst xmlns:p="http://schemas.openxmlformats.org/presentationml/2006/main">
  <p:tag name="KSO_WM_TEMPLATE_SLIDE_ID" val="lay_b852dd5a6fff5013a8acbabd8b3939b6424b8e55"/>
  <p:tag name="KSO_WM_SLIDE_ITEM_CNT" val="1"/>
  <p:tag name="KSO_WM_SLIDE_CHECK_HASH" val="d46e92b6b3e7f7a857afc493b20dbf1b51f9bd99"/>
</p:tagLst>
</file>

<file path=ppt/tags/tag525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421754fbc3bc630e14eb9bc91e337f4c41b0136a"/>
  <p:tag name="KSO_WM_NEWLAYOUT_GROUP_ID" val="layout_10012"/>
  <p:tag name="KSO_WM_NEWLAYOUT_ID" val="slide_1f7262f9d39f5e57"/>
  <p:tag name="KSO_WM_UNIT_PRESET_TEXT" val="单击此处添加标题"/>
</p:tagLst>
</file>

<file path=ppt/tags/tag526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  <p:tag name="MH_PIC_SOURCE_TYPE" val="generate_slide_ai*{&quot;id&quot;:&quot;http://zh-ai-group.ks3-cn-beijing-internal.ksyun.com/image_generate/image_process/production/202605/820e4e09-0731-4421-b364-431786c11090.jpg?Expires=1809228144\u0026AWSAccessKeyId=AKLT9NSy7kh8TIS1UzNqLRY2\u0026Signature=dqeDykPNlY2639yX4ctYyOc3Ikw%3D&quot;,&quot;product_name&quot;:&quot;wps-wpp-pc&quot;,&quot;intention_code&quot;:&quot;wps_wpp_generate_outline_pay&quot;}*auto_qingqiu_3.0.7_prod*1777692133686_488ecb_7a02628bb697-slide-20"/>
</p:tagLst>
</file>

<file path=ppt/tags/tag52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此处添加项标题"/>
</p:tagLst>
</file>

<file path=ppt/tags/tag52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正文"/>
</p:tagLst>
</file>

<file path=ppt/tags/tag529.xml><?xml version="1.0" encoding="utf-8"?>
<p:tagLst xmlns:p="http://schemas.openxmlformats.org/presentationml/2006/main">
  <p:tag name="KSO_WM_SLIDE_CONTENT_ORIENTATION" val=""/>
  <p:tag name="KSO_WM_SLIDE_HAS_MASK" val="0"/>
  <p:tag name="KSO_WM_SLIDE_ITEM_CNT" val="1"/>
  <p:tag name="KSO_WM_SLIDE_TYPE" val="text"/>
  <p:tag name="KSO_WM_TEMPLATE_SUBCATEGORY" val="29"/>
  <p:tag name="KSO_WM_BEAUTIFY_FLAG" val="#wm#"/>
  <p:tag name="KSO_WM_TEMPLATE_FIGMA_ID" val="69796640259"/>
  <p:tag name="KSO_WM_TEMPLATE_SLIDE_ID" val="slide_1f7262f9d39f5e57"/>
</p:tagLst>
</file>

<file path=ppt/tags/tag53.xml><?xml version="1.0" encoding="utf-8"?>
<p:tagLst xmlns:p="http://schemas.openxmlformats.org/presentationml/2006/main">
  <p:tag name="KSO_WM_UNIT_TYPE" val="h_f"/>
  <p:tag name="KSO_WM_UNIT_SUBTYPE" val="a"/>
  <p:tag name="KSO_WM_UNIT_INDEX" val="1_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4*h_f*1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  <p:tag name="KSO_WM_TEMPLATE_INDEX" val="40490573"/>
  <p:tag name="KSO_WM_TEMPLATE_CATEGORY" val="custom"/>
</p:tagLst>
</file>

<file path=ppt/tags/tag530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967071905ad0472d52a02e1f5f0f27147ed1e6ea"/>
  <p:tag name="KSO_WM_NEWLAYOUT_GROUP_ID" val="layout_61"/>
  <p:tag name="KSO_WM_NEWLAYOUT_ID" val="slide_28f216744a794637"/>
  <p:tag name="KSO_WM_UNIT_PRESET_TEXT" val="单击此处添加标题"/>
</p:tagLst>
</file>

<file path=ppt/tags/tag531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  <p:tag name="MH_PIC_SOURCE_TYPE" val="generate_slide_ai*{&quot;id&quot;:&quot;https://sjzg-images.ks3-cn-beijing-internal.ksyun.com/tim_gen_images/doubao_gen/526706610b264daeb936e99ac5a8fcce_0.png?Expires=1777778539\u0026AWSAccessKeyId=AKLTHzmNYxS86KQFnb2pvxtA\u0026Signature=YUFOITaAWayqEM07eotDToJC%2BbQ%3D&quot;,&quot;product_name&quot;:&quot;wps-wpp-pc&quot;,&quot;intention_code&quot;:&quot;wps_wpp_generate_outline_pay&quot;}*auto_cache_hit_3.0.7_prod*1777692133686_488ecb_7a02628bb697-slide-21"/>
</p:tagLst>
</file>

<file path=ppt/tags/tag532.xml><?xml version="1.0" encoding="utf-8"?>
<p:tagLst xmlns:p="http://schemas.openxmlformats.org/presentationml/2006/main">
  <p:tag name="KSO_WM_FIGMA_DECORATION_INDEX" val="17_contentModel"/>
  <p:tag name="$PH_EXT" val="2"/>
  <p:tag name="KSO_WM_BEAUTIFY_FLAG" val="#fgm#"/>
  <p:tag name="KSO_WM_FIGMA_FLAG" val="#fgm#"/>
  <p:tag name="KSO_WM_SYNC_SLIDE_TEXT" val="1"/>
  <p:tag name="KSO_WM_UNIT_INDEX" val="1_1"/>
  <p:tag name="KSO_WM_UNIT_TYPE" val="l_i"/>
  <p:tag name="KSO_WM_UNIT_PRESET_TEXT" val=" "/>
</p:tagLst>
</file>

<file path=ppt/tags/tag53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此处添加项标题"/>
</p:tagLst>
</file>

<file path=ppt/tags/tag53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正文"/>
</p:tagLst>
</file>

<file path=ppt/tags/tag535.xml><?xml version="1.0" encoding="utf-8"?>
<p:tagLst xmlns:p="http://schemas.openxmlformats.org/presentationml/2006/main">
  <p:tag name="KSO_WM_SLIDE_CONTENT_ORIENTATION" val=""/>
  <p:tag name="KSO_WM_SLIDE_HAS_MASK" val="0"/>
  <p:tag name="KSO_WM_SLIDE_ITEM_CNT" val="1"/>
  <p:tag name="KSO_WM_SLIDE_TYPE" val="text"/>
  <p:tag name="KSO_WM_TEMPLATE_SUBCATEGORY" val="29"/>
  <p:tag name="KSO_WM_BEAUTIFY_FLAG" val="#wm#"/>
  <p:tag name="KSO_WM_TEMPLATE_FIGMA_ID" val="69796640259"/>
  <p:tag name="KSO_WM_TEMPLATE_SLIDE_ID" val="slide_28f216744a794637"/>
</p:tagLst>
</file>

<file path=ppt/tags/tag536.xml><?xml version="1.0" encoding="utf-8"?>
<p:tagLst xmlns:p="http://schemas.openxmlformats.org/presentationml/2006/main">
  <p:tag name="KSO_WM_UNIT_TYPE" val="a"/>
  <p:tag name="KSO_WM_BEAUTIFY_FLAG" val="#wm#"/>
  <p:tag name="KSO_WM_FIGMA_FLAG" val="#fgm#"/>
  <p:tag name="KSO_WM_UNIT_INDEX" val="1"/>
  <p:tag name="KSO_WM_UNIT_TEXT_TYPE" val="1"/>
  <p:tag name="KSO_WM_LAYOUT_CHECK_HASH" val="e437a6cf87a777be1ec244d5c71a4ccffa8c68ab"/>
  <p:tag name="KSO_WM_NEWLAYOUT_ID" val="5453"/>
  <p:tag name="KSO_WM_UNIT_PRESET_TEXT" val="单击此处添加章节标题"/>
  <p:tag name="KSO_WM_UNIT_ID" val="_10*a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3"/>
  <p:tag name="KSO_WM_TEMPLATE_CATEGORY" val="custom"/>
</p:tagLst>
</file>

<file path=ppt/tags/tag537.xml><?xml version="1.0" encoding="utf-8"?>
<p:tagLst xmlns:p="http://schemas.openxmlformats.org/presentationml/2006/main">
  <p:tag name="KSO_WM_UNIT_TYPE" val="e"/>
  <p:tag name="KSO_WM_BEAUTIFY_FLAG" val="#wm#"/>
  <p:tag name="KSO_WM_FIGMA_FLAG" val="#fgm#"/>
  <p:tag name="KSO_WM_UNIT_INDEX" val="1"/>
  <p:tag name="KSO_WM_UNIT_PRESET_TEXT" val="01"/>
  <p:tag name="KSO_WM_UNIT_ID" val="_10*e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3"/>
  <p:tag name="KSO_WM_TEMPLATE_CATEGORY" val="custom"/>
</p:tagLst>
</file>

<file path=ppt/tags/tag538.xml><?xml version="1.0" encoding="utf-8"?>
<p:tagLst xmlns:p="http://schemas.openxmlformats.org/presentationml/2006/main">
  <p:tag name="KSO_WM_SLIDE_CONTENT_ORIENTATION" val="center"/>
  <p:tag name="KSO_WM_SLIDE_HAS_MASK" val="0"/>
  <p:tag name="KSO_WM_SLIDE_ITEM_CNT" val="0"/>
  <p:tag name="KSO_WM_SLIDE_TYPE" val="sectionTitle"/>
  <p:tag name="KSO_WM_TEMPLATE_SUBCATEGORY" val="29"/>
  <p:tag name="KSO_WM_BEAUTIFY_FLAG" val="#wm#"/>
  <p:tag name="KSO_WM_TEMPLATE_SLIDE_ID" val="slide_8d1615941f9e1a55"/>
  <p:tag name="KSO_WM_TEMPLATE_INDEX" val="40490573"/>
  <p:tag name="KSO_WM_TEMPLATE_CATEGORY" val="custom"/>
  <p:tag name="KSO_WM_SLIDE_INDEX" val="3"/>
  <p:tag name="KSO_WM_SLIDE_ID" val="custom40490573_7"/>
  <p:tag name="KSO_WM_TEMPLATE_MASTER_TYPE" val="0"/>
  <p:tag name="KSO_WM_SLIDE_LAYOUT" val="a_e"/>
  <p:tag name="KSO_WM_SLIDE_LAYOUT_CNT" val="1_1"/>
  <p:tag name="KSO_WM_TAG_VERSION" val="3.0"/>
</p:tagLst>
</file>

<file path=ppt/tags/tag539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</p:tagLst>
</file>

<file path=ppt/tags/tag54.xml><?xml version="1.0" encoding="utf-8"?>
<p:tagLst xmlns:p="http://schemas.openxmlformats.org/presentationml/2006/main">
  <p:tag name="KSO_WM_UNIT_TYPE" val="h_a"/>
  <p:tag name="KSO_WM_UNIT_INDEX" val="2_1"/>
  <p:tag name="KSO_WM_BEAUTIFY_FLAG" val="#wm#"/>
  <p:tag name="KSO_WM_TAG_VERSION" val="3.0"/>
  <p:tag name="KSO_WM_UNIT_PRESET_TEXT" val="单击此处编辑母版标题样式"/>
  <p:tag name="KSO_WM_UNIT_ID" val="_4*h_a*2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  <p:tag name="KSO_WM_UNIT_ISCONTENTSTITLE" val="0"/>
  <p:tag name="KSO_WM_UNIT_VALUE" val="20"/>
  <p:tag name="KSO_WM_TEMPLATE_INDEX" val="40490573"/>
  <p:tag name="KSO_WM_TEMPLATE_CATEGORY" val="custom"/>
</p:tagLst>
</file>

<file path=ppt/tags/tag540.xml><?xml version="1.0" encoding="utf-8"?>
<p:tagLst xmlns:p="http://schemas.openxmlformats.org/presentationml/2006/main">
  <p:tag name="KSO_WM_UNIT_TYPE" val="d"/>
  <p:tag name="KSO_WM_UNIT_INDEX" val="1"/>
  <p:tag name="KSO_WM_BEAUTIFY_FLAG" val="#wm#"/>
  <p:tag name="KSO_WM_TAG_VERSION" val="3.0"/>
</p:tagLst>
</file>

<file path=ppt/tags/tag541.xml><?xml version="1.0" encoding="utf-8"?>
<p:tagLst xmlns:p="http://schemas.openxmlformats.org/presentationml/2006/main">
  <p:tag name="KSO_WM_AILAYOUT_OPTION" val="0_0_1_0"/>
  <p:tag name="KSO_WM_BEAUTIFY_FLAG" val="#wm#"/>
  <p:tag name="KSO_WM_CARDGOUR_SOURCE_FROM" val="aipagebeautify"/>
  <p:tag name="KSO_WM_CARDGROUP_FEATURE" val="2*3*6*1*1"/>
  <p:tag name="KSO_WM_CARDGROUP_ID" val="fd5ad094b1054327a85fb07557175535"/>
  <p:tag name="KSO_WM_CARDGROUP_STYLE_INFO" val="C1_sc_p2*standard*1"/>
  <p:tag name="KSO_WM_FIGMA_FLAG" val="#fgm#"/>
  <p:tag name="KSO_WM_FOLLOW_SHAPE_UNIT_TAG" val="1_1_1*l_h_y*"/>
  <p:tag name="KSO_WM_NEWLAYOUT_GROUP_ID" val="6"/>
  <p:tag name="KSO_WM_NEWLAYOUT_ID" val="lay_b852dd5a6fff5013a8acbabd8b3939b6424b8e55"/>
  <p:tag name="KSO_WM_SLIDE_FIGMA_DIAGRAM" val="1"/>
  <p:tag name="KSO_WM_UNIT_INDEX" val="1_1_1"/>
  <p:tag name="KSO_WM_UNIT_TYPE" val="l_h_i"/>
  <p:tag name="KSO_WM_CARDGROUP_LAYOUT_DATA" val="{&quot;cardRct&quot;:[960,2879.7705,5120,6960.24],&quot;lytRct&quot;:[960,2879,10560,6962],&quot;rct&quot;:[960,2879,10560,6961],&quot;spRct&quot;:[0,0,5119,6960]}"/>
</p:tagLst>
</file>

<file path=ppt/tags/tag542.xml><?xml version="1.0" encoding="utf-8"?>
<p:tagLst xmlns:p="http://schemas.openxmlformats.org/presentationml/2006/main">
  <p:tag name="KSO_WM_AILAYOUT_OPTION" val="0_0_1_0"/>
  <p:tag name="KSO_WM_BEAUTIFY_FLAG" val="#wm#"/>
  <p:tag name="KSO_WM_CARDGOUR_SOURCE_FROM" val="aipagebeautify"/>
  <p:tag name="KSO_WM_CARDGROUP_FEATURE" val="2*3*6*1*1"/>
  <p:tag name="KSO_WM_CARDGROUP_ID" val="fd5ad094b1054327a85fb07557175535"/>
  <p:tag name="KSO_WM_CARDGROUP_STYLE_INFO" val="C1_sc_p2*standard*1"/>
  <p:tag name="KSO_WM_FIGMA_FLAG" val="#fgm#"/>
  <p:tag name="KSO_WM_FOLLOW_SHAPE_UNIT_TAG" val="1_1_1*l_h_x*"/>
  <p:tag name="KSO_WM_NEWLAYOUT_GROUP_ID" val="6"/>
  <p:tag name="KSO_WM_NEWLAYOUT_ID" val="lay_b852dd5a6fff5013a8acbabd8b3939b6424b8e55"/>
  <p:tag name="KSO_WM_SLIDE_FIGMA_DIAGRAM" val="1"/>
  <p:tag name="KSO_WM_UNIT_INDEX" val="1_1_2"/>
  <p:tag name="KSO_WM_UNIT_TYPE" val="l_h_i"/>
  <p:tag name="KSO_WM_CARDGROUP_LAYOUT_DATA" val="{&quot;cardRct&quot;:[960,2879.7705,5120,6960.24],&quot;lytRct&quot;:[960,2879,10560,6962],&quot;rct&quot;:[960,2879,10560,6961],&quot;spRct&quot;:[1840,680,3279,2119]}"/>
</p:tagLst>
</file>

<file path=ppt/tags/tag543.xml><?xml version="1.0" encoding="utf-8"?>
<p:tagLst xmlns:p="http://schemas.openxmlformats.org/presentationml/2006/main">
  <p:tag name="KSO_WM_ICON_DRAW_MD4" val="04df74c3ad947ed48a84bfef5acddbcb"/>
  <p:tag name="KSO_WM_AILAYOUT_OPTION" val="0_0_1_0"/>
  <p:tag name="KSO_WM_BEAUTIFY_FLAG" val="#wm#"/>
  <p:tag name="KSO_WM_CARDGOUR_SOURCE_FROM" val="aipagebeautify"/>
  <p:tag name="KSO_WM_CARDGROUP_FEATURE" val="2*3*6*1*1"/>
  <p:tag name="KSO_WM_CARDGROUP_ID" val="fd5ad094b1054327a85fb07557175535"/>
  <p:tag name="KSO_WM_CARDGROUP_STYLE_INFO" val="C1_sc_p2*standard*1"/>
  <p:tag name="KSO_WM_FIGMA_FLAG" val="#fgm#"/>
  <p:tag name="KSO_WM_NEWLAYOUT_GROUP_ID" val="6"/>
  <p:tag name="KSO_WM_NEWLAYOUT_ID" val="lay_b852dd5a6fff5013a8acbabd8b3939b6424b8e55"/>
  <p:tag name="KSO_WM_SLIDE_FIGMA_DIAGRAM" val="1"/>
  <p:tag name="KSO_WM_UNIT_INDEX" val="1_1_1"/>
  <p:tag name="KSO_WM_UNIT_TYPE" val="l_h_x"/>
  <p:tag name="KSO_WM_UNIT_PRESET_IMAGE_MD4" val="IS0wz7qPo9MeYM/V0f1C3Q=="/>
  <p:tag name="KSO_WM_CARDGROUP_LAYOUT_DATA" val="{&quot;cardRct&quot;:[960,2879.7705,5120,6960.24],&quot;lytRct&quot;:[960,2879,10560,6962],&quot;rct&quot;:[960,2879,10560,6961],&quot;spRct&quot;:[2160,1000,2959,1800]}"/>
</p:tagLst>
</file>

<file path=ppt/tags/tag544.xml><?xml version="1.0" encoding="utf-8"?>
<p:tagLst xmlns:p="http://schemas.openxmlformats.org/presentationml/2006/main">
  <p:tag name="KSO_WM_AILAYOUT_OPTION" val="0_0_1_0"/>
  <p:tag name="KSO_WM_BEAUTIFY_FLAG" val="#wm#"/>
  <p:tag name="KSO_WM_CARDGOUR_SOURCE_FROM" val="aipagebeautify"/>
  <p:tag name="KSO_WM_CARDGROUP_FEATURE" val="2*3*6*1*1"/>
  <p:tag name="KSO_WM_CARDGROUP_ID" val="fd5ad094b1054327a85fb07557175535"/>
  <p:tag name="KSO_WM_CARDGROUP_STYLE_INFO" val="C1_sc_p2*standard*1"/>
  <p:tag name="KSO_WM_FIGMA_FLAG" val="#fgm#"/>
  <p:tag name="KSO_WM_NEWLAYOUT_GROUP_ID" val="6"/>
  <p:tag name="KSO_WM_NEWLAYOUT_ID" val="lay_b852dd5a6fff5013a8acbabd8b3939b6424b8e55"/>
  <p:tag name="KSO_WM_SLIDE_FIGMA_DIAGRAM" val="1"/>
  <p:tag name="KSO_WM_UNIT_INDEX" val="1_1_1"/>
  <p:tag name="KSO_WM_UNIT_PRESET_TEXT" val="请在此输入您的标题"/>
  <p:tag name="KSO_WM_UNIT_TYPE" val="l_h_a"/>
  <p:tag name="KSO_WM_CARDGROUP_LAYOUT_DATA" val="{&quot;cardRct&quot;:[960,2879.7705,5120,6960.24],&quot;lytRct&quot;:[960,2879,10560,6962],&quot;rct&quot;:[960,2879,10560,6961],&quot;spRct&quot;:[480,2520,4639,3159]}"/>
</p:tagLst>
</file>

<file path=ppt/tags/tag545.xml><?xml version="1.0" encoding="utf-8"?>
<p:tagLst xmlns:p="http://schemas.openxmlformats.org/presentationml/2006/main">
  <p:tag name="KSO_WM_AILAYOUT_OPTION" val="0_0_1_0"/>
  <p:tag name="KSO_WM_BEAUTIFY_FLAG" val="#wm#"/>
  <p:tag name="KSO_WM_CARDGOUR_SOURCE_FROM" val="aipagebeautify"/>
  <p:tag name="KSO_WM_CARDGROUP_FEATURE" val="2*3*6*1*1"/>
  <p:tag name="KSO_WM_CARDGROUP_ID" val="fd5ad094b1054327a85fb07557175535"/>
  <p:tag name="KSO_WM_CARDGROUP_STYLE_INFO" val="C1_sc_p2*standard*1"/>
  <p:tag name="KSO_WM_FIGMA_FLAG" val="#fgm#"/>
  <p:tag name="KSO_WM_NEWLAYOUT_GROUP_ID" val="6"/>
  <p:tag name="KSO_WM_NEWLAYOUT_ID" val="lay_b852dd5a6fff5013a8acbabd8b3939b6424b8e55"/>
  <p:tag name="KSO_WM_SLIDE_FIGMA_DIAGRAM" val="1"/>
  <p:tag name="KSO_WM_UNIT_INDEX" val="1_1_1"/>
  <p:tag name="KSO_WM_UNIT_PRESET_TEXT" val="请在此输入您的文本。"/>
  <p:tag name="KSO_WM_UNIT_TYPE" val="l_h_f"/>
  <p:tag name="KSO_WM_CARDGROUP_LAYOUT_DATA" val="{&quot;cardRct&quot;:[960,2879.7705,5120,6960.24],&quot;lytRct&quot;:[960,2879,10560,6962],&quot;rct&quot;:[960,2879,10560,6961],&quot;spRct&quot;:[480,3400,4639,6279]}"/>
</p:tagLst>
</file>

<file path=ppt/tags/tag546.xml><?xml version="1.0" encoding="utf-8"?>
<p:tagLst xmlns:p="http://schemas.openxmlformats.org/presentationml/2006/main">
  <p:tag name="KSO_WM_AILAYOUT_OPTION" val="0_0_1_0"/>
  <p:tag name="KSO_WM_BEAUTIFY_FLAG" val="#wm#"/>
  <p:tag name="KSO_WM_CARDGOUR_SOURCE_FROM" val="aipagebeautify"/>
  <p:tag name="KSO_WM_CARDGROUP_FEATURE" val="2*3*6*1*1"/>
  <p:tag name="KSO_WM_CARDGROUP_ID" val="fd5ad094b1054327a85fb07557175535"/>
  <p:tag name="KSO_WM_CARDGROUP_STYLE_INFO" val="C1_sc_p2*standard*1"/>
  <p:tag name="KSO_WM_FIGMA_FLAG" val="#fgm#"/>
  <p:tag name="KSO_WM_FOLLOW_SHAPE_UNIT_TAG" val="1_2_1*l_h_y*"/>
  <p:tag name="KSO_WM_NEWLAYOUT_GROUP_ID" val="6"/>
  <p:tag name="KSO_WM_NEWLAYOUT_ID" val="lay_b852dd5a6fff5013a8acbabd8b3939b6424b8e55"/>
  <p:tag name="KSO_WM_SLIDE_FIGMA_DIAGRAM" val="1"/>
  <p:tag name="KSO_WM_UNIT_INDEX" val="1_2_1"/>
  <p:tag name="KSO_WM_UNIT_TYPE" val="l_h_i"/>
  <p:tag name="KSO_WM_CARDGROUP_LAYOUT_DATA" val="{&quot;cardRct&quot;:[6400,2879.7705,5120,6960.24],&quot;lytRct&quot;:[960,2879,10560,6962],&quot;rct&quot;:[960,2879,10560,6961],&quot;spRct&quot;:[5440,0,10559,6960]}"/>
</p:tagLst>
</file>

<file path=ppt/tags/tag547.xml><?xml version="1.0" encoding="utf-8"?>
<p:tagLst xmlns:p="http://schemas.openxmlformats.org/presentationml/2006/main">
  <p:tag name="KSO_WM_AILAYOUT_OPTION" val="0_0_1_0"/>
  <p:tag name="KSO_WM_BEAUTIFY_FLAG" val="#wm#"/>
  <p:tag name="KSO_WM_CARDGOUR_SOURCE_FROM" val="aipagebeautify"/>
  <p:tag name="KSO_WM_CARDGROUP_FEATURE" val="2*3*6*1*1"/>
  <p:tag name="KSO_WM_CARDGROUP_ID" val="fd5ad094b1054327a85fb07557175535"/>
  <p:tag name="KSO_WM_CARDGROUP_STYLE_INFO" val="C1_sc_p2*standard*1"/>
  <p:tag name="KSO_WM_FIGMA_FLAG" val="#fgm#"/>
  <p:tag name="KSO_WM_FOLLOW_SHAPE_UNIT_TAG" val="1_2_1*l_h_x*"/>
  <p:tag name="KSO_WM_NEWLAYOUT_GROUP_ID" val="6"/>
  <p:tag name="KSO_WM_NEWLAYOUT_ID" val="lay_b852dd5a6fff5013a8acbabd8b3939b6424b8e55"/>
  <p:tag name="KSO_WM_SLIDE_FIGMA_DIAGRAM" val="1"/>
  <p:tag name="KSO_WM_UNIT_INDEX" val="1_2_2"/>
  <p:tag name="KSO_WM_UNIT_TYPE" val="l_h_i"/>
  <p:tag name="KSO_WM_CARDGROUP_LAYOUT_DATA" val="{&quot;cardRct&quot;:[6400,2879.7705,5120,6960.24],&quot;lytRct&quot;:[960,2879,10560,6962],&quot;rct&quot;:[960,2879,10560,6961],&quot;spRct&quot;:[7280,680,8719,2119]}"/>
</p:tagLst>
</file>

<file path=ppt/tags/tag548.xml><?xml version="1.0" encoding="utf-8"?>
<p:tagLst xmlns:p="http://schemas.openxmlformats.org/presentationml/2006/main">
  <p:tag name="KSO_WM_ICON_DRAW_MD4" val="057bc861ae2130e01d64a328f0666989"/>
  <p:tag name="KSO_WM_AILAYOUT_OPTION" val="0_0_1_0"/>
  <p:tag name="KSO_WM_BEAUTIFY_FLAG" val="#wm#"/>
  <p:tag name="KSO_WM_CARDGOUR_SOURCE_FROM" val="aipagebeautify"/>
  <p:tag name="KSO_WM_CARDGROUP_FEATURE" val="2*3*6*1*1"/>
  <p:tag name="KSO_WM_CARDGROUP_ID" val="fd5ad094b1054327a85fb07557175535"/>
  <p:tag name="KSO_WM_CARDGROUP_STYLE_INFO" val="C1_sc_p2*standard*1"/>
  <p:tag name="KSO_WM_FIGMA_FLAG" val="#fgm#"/>
  <p:tag name="KSO_WM_NEWLAYOUT_GROUP_ID" val="6"/>
  <p:tag name="KSO_WM_NEWLAYOUT_ID" val="lay_b852dd5a6fff5013a8acbabd8b3939b6424b8e55"/>
  <p:tag name="KSO_WM_SLIDE_FIGMA_DIAGRAM" val="1"/>
  <p:tag name="KSO_WM_UNIT_INDEX" val="1_2_1"/>
  <p:tag name="KSO_WM_UNIT_TYPE" val="l_h_x"/>
  <p:tag name="KSO_WM_UNIT_PRESET_IMAGE_MD4" val="UA5j0pEFr78j42IKQWbrTg=="/>
  <p:tag name="KSO_WM_CARDGROUP_LAYOUT_DATA" val="{&quot;cardRct&quot;:[6400,2879.7705,5120,6960.24],&quot;lytRct&quot;:[960,2879,10560,6962],&quot;rct&quot;:[960,2879,10560,6961],&quot;spRct&quot;:[7600,1000,8399,1800]}"/>
</p:tagLst>
</file>

<file path=ppt/tags/tag549.xml><?xml version="1.0" encoding="utf-8"?>
<p:tagLst xmlns:p="http://schemas.openxmlformats.org/presentationml/2006/main">
  <p:tag name="KSO_WM_AILAYOUT_OPTION" val="0_0_1_0"/>
  <p:tag name="KSO_WM_BEAUTIFY_FLAG" val="#wm#"/>
  <p:tag name="KSO_WM_CARDGOUR_SOURCE_FROM" val="aipagebeautify"/>
  <p:tag name="KSO_WM_CARDGROUP_FEATURE" val="2*3*6*1*1"/>
  <p:tag name="KSO_WM_CARDGROUP_ID" val="fd5ad094b1054327a85fb07557175535"/>
  <p:tag name="KSO_WM_CARDGROUP_STYLE_INFO" val="C1_sc_p2*standard*1"/>
  <p:tag name="KSO_WM_FIGMA_FLAG" val="#fgm#"/>
  <p:tag name="KSO_WM_NEWLAYOUT_GROUP_ID" val="6"/>
  <p:tag name="KSO_WM_NEWLAYOUT_ID" val="lay_b852dd5a6fff5013a8acbabd8b3939b6424b8e55"/>
  <p:tag name="KSO_WM_SLIDE_FIGMA_DIAGRAM" val="1"/>
  <p:tag name="KSO_WM_UNIT_INDEX" val="1_2_1"/>
  <p:tag name="KSO_WM_UNIT_PRESET_TEXT" val="请在此输入您的标题"/>
  <p:tag name="KSO_WM_UNIT_TYPE" val="l_h_a"/>
  <p:tag name="KSO_WM_CARDGROUP_LAYOUT_DATA" val="{&quot;cardRct&quot;:[6400,2879.7705,5120,6960.24],&quot;lytRct&quot;:[960,2879,10560,6962],&quot;rct&quot;:[960,2879,10560,6961],&quot;spRct&quot;:[5920,2520,10079,3159]}"/>
</p:tagLst>
</file>

<file path=ppt/tags/tag55.xml><?xml version="1.0" encoding="utf-8"?>
<p:tagLst xmlns:p="http://schemas.openxmlformats.org/presentationml/2006/main">
  <p:tag name="KSO_WM_UNIT_TYPE" val="h_f"/>
  <p:tag name="KSO_WM_UNIT_SUBTYPE" val="a"/>
  <p:tag name="KSO_WM_UNIT_INDEX" val="2_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4*h_f*2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  <p:tag name="KSO_WM_TEMPLATE_INDEX" val="40490573"/>
  <p:tag name="KSO_WM_TEMPLATE_CATEGORY" val="custom"/>
</p:tagLst>
</file>

<file path=ppt/tags/tag550.xml><?xml version="1.0" encoding="utf-8"?>
<p:tagLst xmlns:p="http://schemas.openxmlformats.org/presentationml/2006/main">
  <p:tag name="KSO_WM_AILAYOUT_OPTION" val="0_0_1_0"/>
  <p:tag name="KSO_WM_BEAUTIFY_FLAG" val="#wm#"/>
  <p:tag name="KSO_WM_CARDGOUR_SOURCE_FROM" val="aipagebeautify"/>
  <p:tag name="KSO_WM_CARDGROUP_FEATURE" val="2*3*6*1*1"/>
  <p:tag name="KSO_WM_CARDGROUP_ID" val="fd5ad094b1054327a85fb07557175535"/>
  <p:tag name="KSO_WM_CARDGROUP_STYLE_INFO" val="C1_sc_p2*standard*1"/>
  <p:tag name="KSO_WM_FIGMA_FLAG" val="#fgm#"/>
  <p:tag name="KSO_WM_NEWLAYOUT_GROUP_ID" val="6"/>
  <p:tag name="KSO_WM_NEWLAYOUT_ID" val="lay_b852dd5a6fff5013a8acbabd8b3939b6424b8e55"/>
  <p:tag name="KSO_WM_SLIDE_FIGMA_DIAGRAM" val="1"/>
  <p:tag name="KSO_WM_UNIT_INDEX" val="1_2_1"/>
  <p:tag name="KSO_WM_UNIT_PRESET_TEXT" val="请在此输入您的文本。"/>
  <p:tag name="KSO_WM_UNIT_TYPE" val="l_h_f"/>
  <p:tag name="KSO_WM_CARDGROUP_LAYOUT_DATA" val="{&quot;cardRct&quot;:[6400,2879.7705,5120,6960.24],&quot;lytRct&quot;:[960,2879,10560,6962],&quot;rct&quot;:[960,2879,10560,6961],&quot;spRct&quot;:[5920,3400,10079,6279]}"/>
</p:tagLst>
</file>

<file path=ppt/tags/tag551.xml><?xml version="1.0" encoding="utf-8"?>
<p:tagLst xmlns:p="http://schemas.openxmlformats.org/presentationml/2006/main">
  <p:tag name="KSO_WM_TEMPLATE_SLIDE_ID" val="lay_b852dd5a6fff5013a8acbabd8b3939b6424b8e55"/>
  <p:tag name="KSO_WM_SLIDE_ITEM_CNT" val="2"/>
  <p:tag name="KSO_WM_SLIDE_CHECK_HASH" val="15689dafbd7815c861b4c8e9d5f4e57aa3830207"/>
</p:tagLst>
</file>

<file path=ppt/tags/tag552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8c42f76e840d11caa8dc4d19cce790c626217e30"/>
  <p:tag name="KSO_WM_NEWLAYOUT_GROUP_ID" val="layout_26"/>
  <p:tag name="KSO_WM_NEWLAYOUT_ID" val="slide_f735ce61ce8c34f7"/>
  <p:tag name="KSO_WM_UNIT_PRESET_TEXT" val="单击此处添加标题"/>
</p:tagLst>
</file>

<file path=ppt/tags/tag553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  <p:tag name="KSO_WM_UNIT_PRESET_TEXT" val=" "/>
</p:tagLst>
</file>

<file path=ppt/tags/tag55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  <p:tag name="MH_PIC_SOURCE_TYPE" val="generate_slide_ai*{&quot;id&quot;:&quot;VCG41N1174690290&quot;,&quot;product_name&quot;:&quot;wps-wpp-pc&quot;,&quot;intention_code&quot;:&quot;wps_wpp_generate_outline_pay&quot;}*auto_gallery_3.0.7_prod*1777692133686_488ecb_7a02628bb697-slide-24"/>
</p:tagLst>
</file>

<file path=ppt/tags/tag55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此处添加项标题"/>
</p:tagLst>
</file>

<file path=ppt/tags/tag55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557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2_1"/>
  <p:tag name="KSO_WM_UNIT_TYPE" val="l_h_i"/>
  <p:tag name="KSO_WM_UNIT_PRESET_TEXT" val=" "/>
</p:tagLst>
</file>

<file path=ppt/tags/tag55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d"/>
  <p:tag name="MH_PIC_SOURCE_TYPE" val="generate_slide_ai*{&quot;id&quot;:&quot;VCG41N537475270&quot;,&quot;product_name&quot;:&quot;wps-wpp-pc&quot;,&quot;intention_code&quot;:&quot;wps_wpp_generate_outline_pay&quot;}*auto_gallery_3.0.7_prod*1777692133686_488ecb_7a02628bb697-slide-24"/>
</p:tagLst>
</file>

<file path=ppt/tags/tag55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单击此处添加项标题"/>
</p:tagLst>
</file>

<file path=ppt/tags/tag56.xml><?xml version="1.0" encoding="utf-8"?>
<p:tagLst xmlns:p="http://schemas.openxmlformats.org/presentationml/2006/main">
  <p:tag name="KSO_WM_UNIT_ID" val="_4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3"/>
  <p:tag name="KSO_WM_TEMPLATE_CATEGORY" val="custom"/>
</p:tagLst>
</file>

<file path=ppt/tags/tag56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561.xml><?xml version="1.0" encoding="utf-8"?>
<p:tagLst xmlns:p="http://schemas.openxmlformats.org/presentationml/2006/main">
  <p:tag name="KSO_WM_SLIDE_CONTENT_ORIENTATION" val=""/>
  <p:tag name="KSO_WM_SLIDE_HAS_MASK" val="0"/>
  <p:tag name="KSO_WM_SLIDE_ITEM_CNT" val="2"/>
  <p:tag name="KSO_WM_SLIDE_TYPE" val="text"/>
  <p:tag name="KSO_WM_TEMPLATE_SUBCATEGORY" val="29"/>
  <p:tag name="KSO_WM_BEAUTIFY_FLAG" val="#wm#"/>
  <p:tag name="KSO_WM_TEMPLATE_FIGMA_ID" val="69796640259"/>
  <p:tag name="KSO_WM_TEMPLATE_SLIDE_ID" val="slide_f735ce61ce8c34f7"/>
</p:tagLst>
</file>

<file path=ppt/tags/tag562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5d76e449112730d5eaa33d0c25608daabe3b301d"/>
  <p:tag name="KSO_WM_NEWLAYOUT_GROUP_ID" val="layout_2"/>
  <p:tag name="KSO_WM_NEWLAYOUT_ID" val="slide_349f98c92ef8ac01"/>
  <p:tag name="KSO_WM_UNIT_PRESET_TEXT" val="单击此处添加标题"/>
</p:tagLst>
</file>

<file path=ppt/tags/tag563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  <p:tag name="KSO_WM_UNIT_PRESET_TEXT" val=" "/>
</p:tagLst>
</file>

<file path=ppt/tags/tag56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  <p:tag name="MH_PIC_SOURCE_TYPE" val="generate_slide_ai*{&quot;id&quot;:&quot;http://zh-ai-group.ks3-cn-beijing-internal.ksyun.com/image_generate/image_process/production/202605/c0b3f500-7029-4d96-9f71-25e425a0c4bb.jpg?Expires=1809228144\u0026AWSAccessKeyId=AKLT9NSy7kh8TIS1UzNqLRY2\u0026Signature=EO6O7QSaX%2BIyNhq3SWi2VbYEgL0%3D&quot;,&quot;product_name&quot;:&quot;wps-wpp-pc&quot;,&quot;intention_code&quot;:&quot;wps_wpp_generate_outline_pay&quot;}*auto_qingqiu_3.0.7_prod*1777692133686_488ecb_7a02628bb697-slide-25"/>
</p:tagLst>
</file>

<file path=ppt/tags/tag56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此处添加项标题"/>
</p:tagLst>
</file>

<file path=ppt/tags/tag56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567.xml><?xml version="1.0" encoding="utf-8"?>
<p:tagLst xmlns:p="http://schemas.openxmlformats.org/presentationml/2006/main">
  <p:tag name="KSO_WM_FIGMA_DECORATION_INDEX" val="17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1"/>
  <p:tag name="KSO_WM_UNIT_TYPE" val="l_h_i"/>
  <p:tag name="KSO_WM_UNIT_PRESET_TEXT" val=" "/>
</p:tagLst>
</file>

<file path=ppt/tags/tag56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d"/>
  <p:tag name="MH_PIC_SOURCE_TYPE" val="generate_slide_ai*{&quot;id&quot;:&quot;https://sjzg-images.ks3-cn-beijing-internal.ksyun.com/tim_gen_images/doubao_gen/e3d7142ae1a94a47e55e4701c136257e_0.png?Expires=1777778539\u0026AWSAccessKeyId=AKLTHzmNYxS86KQFnb2pvxtA\u0026Signature=rC6MqP%2FtP%2FToEIKyabBkk9HWiRE%3D&quot;,&quot;product_name&quot;:&quot;wps-wpp-pc&quot;,&quot;intention_code&quot;:&quot;wps_wpp_generate_outline_pay&quot;}*auto_cache_hit_3.0.7_prod*1777692133686_488ecb_7a02628bb697-slide-25"/>
</p:tagLst>
</file>

<file path=ppt/tags/tag56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单击此处添加项标题"/>
</p:tagLst>
</file>

<file path=ppt/tags/tag57.xml><?xml version="1.0" encoding="utf-8"?>
<p:tagLst xmlns:p="http://schemas.openxmlformats.org/presentationml/2006/main">
  <p:tag name="KSO_WM_UNIT_ID" val="_4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3"/>
  <p:tag name="KSO_WM_TEMPLATE_CATEGORY" val="custom"/>
</p:tagLst>
</file>

<file path=ppt/tags/tag57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571.xml><?xml version="1.0" encoding="utf-8"?>
<p:tagLst xmlns:p="http://schemas.openxmlformats.org/presentationml/2006/main">
  <p:tag name="KSO_WM_SLIDE_CONTENT_ORIENTATION" val=""/>
  <p:tag name="KSO_WM_SLIDE_HAS_MASK" val="0"/>
  <p:tag name="KSO_WM_SLIDE_ITEM_CNT" val="2"/>
  <p:tag name="KSO_WM_SLIDE_TYPE" val="text"/>
  <p:tag name="KSO_WM_TEMPLATE_SUBCATEGORY" val="29"/>
  <p:tag name="KSO_WM_BEAUTIFY_FLAG" val="#wm#"/>
  <p:tag name="KSO_WM_TEMPLATE_FIGMA_ID" val="69796640259"/>
  <p:tag name="KSO_WM_TEMPLATE_SLIDE_ID" val="slide_349f98c92ef8ac01"/>
</p:tagLst>
</file>

<file path=ppt/tags/tag572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5e781f62126c6aa20b6f8cd76c14272e988f59f1"/>
  <p:tag name="KSO_WM_NEWLAYOUT_GROUP_ID" val="layout_48"/>
  <p:tag name="KSO_WM_NEWLAYOUT_ID" val="slide_0acbfdbc3c6b2616"/>
  <p:tag name="KSO_WM_UNIT_PRESET_TEXT" val="单击此处添加标题"/>
</p:tagLst>
</file>

<file path=ppt/tags/tag573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  <p:tag name="KSO_WM_UNIT_PRESET_TEXT" val=" "/>
</p:tagLst>
</file>

<file path=ppt/tags/tag57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  <p:tag name="MH_PIC_SOURCE_TYPE" val="generate_slide_ai*{&quot;id&quot;:&quot;https://sjzg-images.ks3-cn-beijing-internal.ksyun.com/tim_gen_images/doubao_gen/e82ef3ba0f683da533711ee5c45d8c29_0.png?Expires=1777778539\u0026AWSAccessKeyId=AKLTHzmNYxS86KQFnb2pvxtA\u0026Signature=DAVsPQH%2F0wXF5Cu5ZUqDocWvRAU%3D&quot;,&quot;product_name&quot;:&quot;wps-wpp-pc&quot;,&quot;intention_code&quot;:&quot;wps_wpp_generate_outline_pay&quot;}*auto_cache_hit_3.0.7_prod*1777692133686_488ecb_7a02628bb697-slide-26"/>
</p:tagLst>
</file>

<file path=ppt/tags/tag57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此处添加项标题"/>
</p:tagLst>
</file>

<file path=ppt/tags/tag57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577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2_1"/>
  <p:tag name="KSO_WM_UNIT_TYPE" val="l_h_i"/>
  <p:tag name="KSO_WM_UNIT_PRESET_TEXT" val=" "/>
</p:tagLst>
</file>

<file path=ppt/tags/tag57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d"/>
  <p:tag name="MH_PIC_SOURCE_TYPE" val="generate_slide_ai*{&quot;id&quot;:&quot;https://sjzg-images.ks3-cn-beijing-internal.ksyun.com/tim_gen_images/doubao_gen/395912ae0a724071032c72478957203d_0.png?Expires=1777778539\u0026AWSAccessKeyId=AKLTHzmNYxS86KQFnb2pvxtA\u0026Signature=cCaqjAQ8hOSc5uWdRXjU02Ro%2FXY%3D&quot;,&quot;product_name&quot;:&quot;wps-wpp-pc&quot;,&quot;intention_code&quot;:&quot;wps_wpp_generate_outline_pay&quot;}*auto_cache_hit_3.0.7_prod*1777692133686_488ecb_7a02628bb697-slide-26"/>
</p:tagLst>
</file>

<file path=ppt/tags/tag57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单击此处添加项标题"/>
</p:tagLst>
</file>

<file path=ppt/tags/tag58.xml><?xml version="1.0" encoding="utf-8"?>
<p:tagLst xmlns:p="http://schemas.openxmlformats.org/presentationml/2006/main">
  <p:tag name="KSO_WM_UNIT_ID" val="_4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3"/>
  <p:tag name="KSO_WM_TEMPLATE_CATEGORY" val="custom"/>
</p:tagLst>
</file>

<file path=ppt/tags/tag58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581.xml><?xml version="1.0" encoding="utf-8"?>
<p:tagLst xmlns:p="http://schemas.openxmlformats.org/presentationml/2006/main">
  <p:tag name="KSO_WM_SLIDE_CONTENT_ORIENTATION" val=""/>
  <p:tag name="KSO_WM_SLIDE_HAS_MASK" val="0"/>
  <p:tag name="KSO_WM_SLIDE_ITEM_CNT" val="2"/>
  <p:tag name="KSO_WM_SLIDE_TYPE" val="text"/>
  <p:tag name="KSO_WM_TEMPLATE_SUBCATEGORY" val="29"/>
  <p:tag name="KSO_WM_BEAUTIFY_FLAG" val="#wm#"/>
  <p:tag name="KSO_WM_TEMPLATE_FIGMA_ID" val="69796640259"/>
  <p:tag name="KSO_WM_TEMPLATE_SLIDE_ID" val="slide_0acbfdbc3c6b2616"/>
</p:tagLst>
</file>

<file path=ppt/tags/tag582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e59cf801cd06440a31b0544de0d035d61e4bb629"/>
  <p:tag name="KSO_WM_NEWLAYOUT_GROUP_ID" val="layout_10009"/>
  <p:tag name="KSO_WM_NEWLAYOUT_ID" val="slide_663634cc5316c693"/>
  <p:tag name="KSO_WM_UNIT_PRESET_TEXT" val="单击此处添加标题"/>
</p:tagLst>
</file>

<file path=ppt/tags/tag58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  <p:tag name="MH_PIC_SOURCE_TYPE" val="generate_slide_ai*{&quot;id&quot;:&quot;https://sjzg-images.ks3-cn-beijing-internal.ksyun.com/tim_gen_images/doubao_gen/4024cd870b482b04e1df248eb67f9d9b_0.png?Expires=1777778539\u0026AWSAccessKeyId=AKLTHzmNYxS86KQFnb2pvxtA\u0026Signature=JbA8%2FKZaL1xprSeEUHwg629sfOk%3D&quot;,&quot;product_name&quot;:&quot;wps-wpp-pc&quot;,&quot;intention_code&quot;:&quot;wps_wpp_generate_outline_pay&quot;}*auto_cache_hit_3.0.7_prod*1777692133686_488ecb_7a02628bb697-slide-27"/>
</p:tagLst>
</file>

<file path=ppt/tags/tag58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此处添加项标题"/>
</p:tagLst>
</file>

<file path=ppt/tags/tag58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58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d"/>
  <p:tag name="MH_PIC_SOURCE_TYPE" val="generate_slide_ai*{&quot;id&quot;:&quot;https://sjzg-images.ks3-cn-beijing-internal.ksyun.com/tim_gen_images/doubao_gen/3cde7e0583f9ac4aafc62a0fd9bfb56f_0.png?Expires=1777778539\u0026AWSAccessKeyId=AKLTHzmNYxS86KQFnb2pvxtA\u0026Signature=Ac0WT4STZj4Z4xUeDOp4MqIIIMY%3D&quot;,&quot;product_name&quot;:&quot;wps-wpp-pc&quot;,&quot;intention_code&quot;:&quot;wps_wpp_generate_outline_pay&quot;}*auto_cache_hit_3.0.7_prod*1777692133686_488ecb_7a02628bb697-slide-27"/>
</p:tagLst>
</file>

<file path=ppt/tags/tag58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单击此处添加项标题"/>
</p:tagLst>
</file>

<file path=ppt/tags/tag58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589.xml><?xml version="1.0" encoding="utf-8"?>
<p:tagLst xmlns:p="http://schemas.openxmlformats.org/presentationml/2006/main">
  <p:tag name="KSO_WM_SLIDE_CONTENT_ORIENTATION" val=""/>
  <p:tag name="KSO_WM_SLIDE_HAS_MASK" val="0"/>
  <p:tag name="KSO_WM_SLIDE_ITEM_CNT" val="2"/>
  <p:tag name="KSO_WM_SLIDE_TYPE" val="text"/>
  <p:tag name="KSO_WM_TEMPLATE_SUBCATEGORY" val="29"/>
  <p:tag name="KSO_WM_BEAUTIFY_FLAG" val="#wm#"/>
  <p:tag name="KSO_WM_TEMPLATE_FIGMA_ID" val="69796640259"/>
  <p:tag name="KSO_WM_TEMPLATE_SLIDE_ID" val="slide_663634cc5316c693"/>
</p:tagLst>
</file>

<file path=ppt/tags/tag59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4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29"/>
  <p:tag name="KSO_WM_TEMPLATE_INDEX" val="40490573"/>
  <p:tag name="KSO_WM_TEMPLATE_CATEGORY" val="custom"/>
</p:tagLst>
</file>

<file path=ppt/tags/tag590.xml><?xml version="1.0" encoding="utf-8"?>
<p:tagLst xmlns:p="http://schemas.openxmlformats.org/presentationml/2006/main">
  <p:tag name="KSO_WM_UNIT_TYPE" val="b"/>
  <p:tag name="KSO_WM_BEAUTIFY_FLAG" val="#wm#"/>
  <p:tag name="KSO_WM_FIGMA_FLAG" val="#fgm#"/>
  <p:tag name="KSO_WM_UNIT_INDEX" val="1"/>
  <p:tag name="KSO_WM_UNIT_TEXT_TYPE" val="1"/>
  <p:tag name="KSO_WM_UNIT_PRESET_TEXT" val="THE END"/>
  <p:tag name="KSO_WM_UNIT_ID" val="_11*b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3"/>
  <p:tag name="KSO_WM_TEMPLATE_CATEGORY" val="custom"/>
</p:tagLst>
</file>

<file path=ppt/tags/tag591.xml><?xml version="1.0" encoding="utf-8"?>
<p:tagLst xmlns:p="http://schemas.openxmlformats.org/presentationml/2006/main">
  <p:tag name="KSO_WM_UNIT_TYPE" val="a"/>
  <p:tag name="KSO_WM_BEAUTIFY_FLAG" val="#wm#"/>
  <p:tag name="KSO_WM_FIGMA_FLAG" val="#fgm#"/>
  <p:tag name="KSO_WM_UNIT_INDEX" val="1"/>
  <p:tag name="KSO_WM_UNIT_TEXT_TYPE" val="1"/>
  <p:tag name="KSO_WM_LAYOUT_CHECK_HASH" val="5e21d44af547cb237df38edfb420c130c8d4e6cb"/>
  <p:tag name="KSO_WM_NEWLAYOUT_ID" val="5460"/>
  <p:tag name="KSO_WM_UNIT_PRESET_TEXT" val="谢谢观看"/>
  <p:tag name="KSO_WM_UNIT_ID" val="_11*a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3"/>
  <p:tag name="KSO_WM_TEMPLATE_CATEGORY" val="custom"/>
</p:tagLst>
</file>

<file path=ppt/tags/tag592.xml><?xml version="1.0" encoding="utf-8"?>
<p:tagLst xmlns:p="http://schemas.openxmlformats.org/presentationml/2006/main">
  <p:tag name="KSO_WM_SLIDE_CONTENT_ORIENTATION" val="right"/>
  <p:tag name="KSO_WM_SLIDE_HAS_MASK" val="0"/>
  <p:tag name="KSO_WM_SLIDE_ITEM_CNT" val="0"/>
  <p:tag name="KSO_WM_SLIDE_TYPE" val="endPage"/>
  <p:tag name="KSO_WM_TEMPLATE_SUBCATEGORY" val="29"/>
  <p:tag name="KSO_WM_BEAUTIFY_FLAG" val="#wm#"/>
  <p:tag name="KSO_WM_TEMPLATE_SLIDE_ID" val="slide_2f1bc384a532e0ce"/>
  <p:tag name="KSO_WM_TEMPLATE_INDEX" val="40490573"/>
  <p:tag name="KSO_WM_TEMPLATE_CATEGORY" val="custom"/>
  <p:tag name="KSO_WM_SLIDE_INDEX" val="5"/>
  <p:tag name="KSO_WM_SLIDE_ID" val="custom40490573_9"/>
  <p:tag name="KSO_WM_TEMPLATE_MASTER_TYPE" val="0"/>
  <p:tag name="KSO_WM_SLIDE_LAYOUT" val="a_b"/>
  <p:tag name="KSO_WM_SLIDE_LAYOUT_CNT" val="1_1"/>
  <p:tag name="KSO_WM_TAG_VERSION" val="3.0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5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TEMPLATE_INDEX" val="40490573"/>
  <p:tag name="KSO_WM_TEMPLATE_CATEGORY" val="custom"/>
</p:tagLst>
</file>

<file path=ppt/tags/tag61.xml><?xml version="1.0" encoding="utf-8"?>
<p:tagLst xmlns:p="http://schemas.openxmlformats.org/presentationml/2006/main">
  <p:tag name="KSO_WM_UNIT_ID" val="_5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3"/>
  <p:tag name="KSO_WM_TEMPLATE_CATEGORY" val="custom"/>
</p:tagLst>
</file>

<file path=ppt/tags/tag62.xml><?xml version="1.0" encoding="utf-8"?>
<p:tagLst xmlns:p="http://schemas.openxmlformats.org/presentationml/2006/main">
  <p:tag name="KSO_WM_UNIT_ID" val="_5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3"/>
  <p:tag name="KSO_WM_TEMPLATE_CATEGORY" val="custom"/>
</p:tagLst>
</file>

<file path=ppt/tags/tag63.xml><?xml version="1.0" encoding="utf-8"?>
<p:tagLst xmlns:p="http://schemas.openxmlformats.org/presentationml/2006/main">
  <p:tag name="KSO_WM_UNIT_ID" val="_5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3"/>
  <p:tag name="KSO_WM_TEMPLATE_CATEGORY" val="custom"/>
</p:tagLst>
</file>

<file path=ppt/tags/tag64.xml><?xml version="1.0" encoding="utf-8"?>
<p:tagLst xmlns:p="http://schemas.openxmlformats.org/presentationml/2006/main">
  <p:tag name="KSO_WM_UNIT_ID" val="_6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3"/>
  <p:tag name="KSO_WM_TEMPLATE_CATEGORY" val="custom"/>
</p:tagLst>
</file>

<file path=ppt/tags/tag65.xml><?xml version="1.0" encoding="utf-8"?>
<p:tagLst xmlns:p="http://schemas.openxmlformats.org/presentationml/2006/main">
  <p:tag name="KSO_WM_UNIT_ID" val="_6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3"/>
  <p:tag name="KSO_WM_TEMPLATE_CATEGORY" val="custom"/>
</p:tagLst>
</file>

<file path=ppt/tags/tag66.xml><?xml version="1.0" encoding="utf-8"?>
<p:tagLst xmlns:p="http://schemas.openxmlformats.org/presentationml/2006/main">
  <p:tag name="KSO_WM_UNIT_ID" val="_6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3"/>
  <p:tag name="KSO_WM_TEMPLATE_CATEGORY" val="custom"/>
</p:tagLst>
</file>

<file path=ppt/tags/tag67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7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3"/>
  <p:tag name="KSO_WM_TEMPLATE_CATEGORY" val="custom"/>
</p:tagLst>
</file>

<file path=ppt/tags/tag68.xml><?xml version="1.0" encoding="utf-8"?>
<p:tagLst xmlns:p="http://schemas.openxmlformats.org/presentationml/2006/main">
  <p:tag name="KSO_WM_UNIT_ID" val="_7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3"/>
  <p:tag name="KSO_WM_TEMPLATE_CATEGORY" val="custom"/>
</p:tagLst>
</file>

<file path=ppt/tags/tag69.xml><?xml version="1.0" encoding="utf-8"?>
<p:tagLst xmlns:p="http://schemas.openxmlformats.org/presentationml/2006/main">
  <p:tag name="KSO_WM_UNIT_ID" val="_7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3"/>
  <p:tag name="KSO_WM_TEMPLATE_CATEGORY" val="custom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ID" val="_7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3"/>
  <p:tag name="KSO_WM_TEMPLATE_CATEGORY" val="custom"/>
</p:tagLst>
</file>

<file path=ppt/tags/tag71.xml><?xml version="1.0" encoding="utf-8"?>
<p:tagLst xmlns:p="http://schemas.openxmlformats.org/presentationml/2006/main">
  <p:tag name="KSO_WM_UNIT_TYPE" val="b"/>
  <p:tag name="KSO_WM_UNIT_INDEX" val="1"/>
  <p:tag name="KSO_WM_BEAUTIFY_FLAG" val="#wm#"/>
  <p:tag name="KSO_WM_TAG_VERSION" val="3.0"/>
  <p:tag name="KSO_WM_UNIT_PRESET_TEXT" val="单击此处编辑副标题"/>
  <p:tag name="KSO_WM_UNIT_ID" val="_8*b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TEMPLATE_INDEX" val="40490573"/>
  <p:tag name="KSO_WM_TEMPLATE_CATEGORY" val="custom"/>
</p:tagLst>
</file>

<file path=ppt/tags/tag72.xml><?xml version="1.0" encoding="utf-8"?>
<p:tagLst xmlns:p="http://schemas.openxmlformats.org/presentationml/2006/main">
  <p:tag name="KSO_WM_UNIT_ID" val="_8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3"/>
  <p:tag name="KSO_WM_TEMPLATE_CATEGORY" val="custom"/>
</p:tagLst>
</file>

<file path=ppt/tags/tag73.xml><?xml version="1.0" encoding="utf-8"?>
<p:tagLst xmlns:p="http://schemas.openxmlformats.org/presentationml/2006/main">
  <p:tag name="KSO_WM_UNIT_ID" val="_8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3"/>
  <p:tag name="KSO_WM_TEMPLATE_CATEGORY" val="custom"/>
</p:tagLst>
</file>

<file path=ppt/tags/tag74.xml><?xml version="1.0" encoding="utf-8"?>
<p:tagLst xmlns:p="http://schemas.openxmlformats.org/presentationml/2006/main">
  <p:tag name="KSO_WM_UNIT_ID" val="_8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3"/>
  <p:tag name="KSO_WM_TEMPLATE_CATEGORY" val="custom"/>
</p:tagLst>
</file>

<file path=ppt/tags/tag75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8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29"/>
  <p:tag name="KSO_WM_TEMPLATE_INDEX" val="40490573"/>
  <p:tag name="KSO_WM_TEMPLATE_CATEGORY" val="custom"/>
</p:tagLst>
</file>

<file path=ppt/tags/tag76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9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3"/>
  <p:tag name="KSO_WM_TEMPLATE_CATEGORY" val="custom"/>
</p:tagLst>
</file>

<file path=ppt/tags/tag77.xml><?xml version="1.0" encoding="utf-8"?>
<p:tagLst xmlns:p="http://schemas.openxmlformats.org/presentationml/2006/main">
  <p:tag name="KSO_WM_UNIT_ID" val="_9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3"/>
  <p:tag name="KSO_WM_TEMPLATE_CATEGORY" val="custom"/>
</p:tagLst>
</file>

<file path=ppt/tags/tag78.xml><?xml version="1.0" encoding="utf-8"?>
<p:tagLst xmlns:p="http://schemas.openxmlformats.org/presentationml/2006/main">
  <p:tag name="KSO_WM_UNIT_ID" val="_9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3"/>
  <p:tag name="KSO_WM_TEMPLATE_CATEGORY" val="custom"/>
</p:tagLst>
</file>

<file path=ppt/tags/tag79.xml><?xml version="1.0" encoding="utf-8"?>
<p:tagLst xmlns:p="http://schemas.openxmlformats.org/presentationml/2006/main">
  <p:tag name="KSO_WM_UNIT_ID" val="_9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3"/>
  <p:tag name="KSO_WM_TEMPLATE_CATEGORY" val="custom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#wm#"/>
  <p:tag name="KSO_WM_FIGMA_FLAG" val="#fgm#"/>
  <p:tag name="KSO_WM_UNIT_INDEX" val="1"/>
  <p:tag name="KSO_WM_UNIT_SUBTYPE" val="c"/>
  <p:tag name="KSO_WM_UNIT_TEXT_TYPE" val="1"/>
  <p:tag name="KSO_WM_UNIT_TYPE" val="f"/>
  <p:tag name="KSO_WM_UNIT_ID" val="_9*f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3"/>
  <p:tag name="KSO_WM_TEMPLATE_CATEGORY" val="custom"/>
</p:tagLst>
</file>

<file path=ppt/tags/tag81.xml><?xml version="1.0" encoding="utf-8"?>
<p:tagLst xmlns:p="http://schemas.openxmlformats.org/presentationml/2006/main">
  <p:tag name="KSO_WM_UNIT_TYPE" val="a"/>
  <p:tag name="KSO_WM_BEAUTIFY_FLAG" val="#wm#"/>
  <p:tag name="KSO_WM_FIGMA_FLAG" val="#fgm#"/>
  <p:tag name="KSO_WM_UNIT_INDEX" val="1"/>
  <p:tag name="KSO_WM_UNIT_TEXT_TYPE" val="1"/>
  <p:tag name="KSO_WM_LAYOUT_CHECK_HASH" val="9d5a6e8d833aaa5eb7436aa53f0c199f1cef2336"/>
  <p:tag name="KSO_WM_NEWLAYOUT_ID" val="5448"/>
  <p:tag name="KSO_WM_UNIT_ID" val="_9*a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3"/>
  <p:tag name="KSO_WM_TEMPLATE_CATEGORY" val="custom"/>
</p:tagLst>
</file>

<file path=ppt/tags/tag82.xml><?xml version="1.0" encoding="utf-8"?>
<p:tagLst xmlns:p="http://schemas.openxmlformats.org/presentationml/2006/main">
  <p:tag name="KSO_WM_UNIT_TYPE" val="f"/>
  <p:tag name="KSO_WM_BEAUTIFY_FLAG" val="#wm#"/>
  <p:tag name="KSO_WM_FIGMA_FLAG" val="#fgm#"/>
  <p:tag name="KSO_WM_UNIT_INDEX" val="2"/>
  <p:tag name="KSO_WM_UNIT_SUBTYPE" val="b"/>
  <p:tag name="KSO_WM_UNIT_TEXT_TYPE" val="1"/>
  <p:tag name="KSO_WM_UNIT_ID" val="_9*f*2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3"/>
  <p:tag name="KSO_WM_TEMPLATE_CATEGORY" val="custom"/>
</p:tagLst>
</file>

<file path=ppt/tags/tag83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10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3"/>
  <p:tag name="KSO_WM_TEMPLATE_CATEGORY" val="custom"/>
</p:tagLst>
</file>

<file path=ppt/tags/tag84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10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3"/>
  <p:tag name="KSO_WM_TEMPLATE_CATEGORY" val="custom"/>
</p:tagLst>
</file>

<file path=ppt/tags/tag85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10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3"/>
  <p:tag name="KSO_WM_TEMPLATE_CATEGORY" val="custom"/>
</p:tagLst>
</file>

<file path=ppt/tags/tag86.xml><?xml version="1.0" encoding="utf-8"?>
<p:tagLst xmlns:p="http://schemas.openxmlformats.org/presentationml/2006/main">
  <p:tag name="KSO_WM_UNIT_ID" val="_1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3"/>
  <p:tag name="KSO_WM_TEMPLATE_CATEGORY" val="custom"/>
</p:tagLst>
</file>

<file path=ppt/tags/tag87.xml><?xml version="1.0" encoding="utf-8"?>
<p:tagLst xmlns:p="http://schemas.openxmlformats.org/presentationml/2006/main">
  <p:tag name="KSO_WM_UNIT_ID" val="_1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3"/>
  <p:tag name="KSO_WM_TEMPLATE_CATEGORY" val="custom"/>
</p:tagLst>
</file>

<file path=ppt/tags/tag88.xml><?xml version="1.0" encoding="utf-8"?>
<p:tagLst xmlns:p="http://schemas.openxmlformats.org/presentationml/2006/main">
  <p:tag name="KSO_WM_UNIT_ID" val="_1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3"/>
  <p:tag name="KSO_WM_TEMPLATE_CATEGORY" val="custom"/>
</p:tagLst>
</file>

<file path=ppt/tags/tag89.xml><?xml version="1.0" encoding="utf-8"?>
<p:tagLst xmlns:p="http://schemas.openxmlformats.org/presentationml/2006/main">
  <p:tag name="KSO_WM_UNIT_TYPE" val="a"/>
  <p:tag name="KSO_WM_BEAUTIFY_FLAG" val="#wm#"/>
  <p:tag name="KSO_WM_FIGMA_FLAG" val="#fgm#"/>
  <p:tag name="KSO_WM_UNIT_INDEX" val="1"/>
  <p:tag name="KSO_WM_UNIT_TEXT_TYPE" val="1"/>
  <p:tag name="KSO_WM_LAYOUT_CHECK_HASH" val="e437a6cf87a777be1ec244d5c71a4ccffa8c68ab"/>
  <p:tag name="KSO_WM_NEWLAYOUT_ID" val="5453"/>
  <p:tag name="KSO_WM_UNIT_ID" val="_10*a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3"/>
  <p:tag name="KSO_WM_TEMPLATE_CATEGORY" val="custom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TYPE" val="e"/>
  <p:tag name="KSO_WM_BEAUTIFY_FLAG" val="#wm#"/>
  <p:tag name="KSO_WM_FIGMA_FLAG" val="#fgm#"/>
  <p:tag name="KSO_WM_UNIT_INDEX" val="1"/>
  <p:tag name="KSO_WM_UNIT_ID" val="_10*e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3"/>
  <p:tag name="KSO_WM_TEMPLATE_CATEGORY" val="custom"/>
</p:tagLst>
</file>

<file path=ppt/tags/tag91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11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3"/>
  <p:tag name="KSO_WM_TEMPLATE_CATEGORY" val="custom"/>
</p:tagLst>
</file>

<file path=ppt/tags/tag92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11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3"/>
  <p:tag name="KSO_WM_TEMPLATE_CATEGORY" val="custom"/>
</p:tagLst>
</file>

<file path=ppt/tags/tag93.xml><?xml version="1.0" encoding="utf-8"?>
<p:tagLst xmlns:p="http://schemas.openxmlformats.org/presentationml/2006/main">
  <p:tag name="KSO_WM_UNIT_ID" val="_1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3"/>
  <p:tag name="KSO_WM_TEMPLATE_CATEGORY" val="custom"/>
</p:tagLst>
</file>

<file path=ppt/tags/tag94.xml><?xml version="1.0" encoding="utf-8"?>
<p:tagLst xmlns:p="http://schemas.openxmlformats.org/presentationml/2006/main">
  <p:tag name="KSO_WM_UNIT_ID" val="_1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3"/>
  <p:tag name="KSO_WM_TEMPLATE_CATEGORY" val="custom"/>
</p:tagLst>
</file>

<file path=ppt/tags/tag95.xml><?xml version="1.0" encoding="utf-8"?>
<p:tagLst xmlns:p="http://schemas.openxmlformats.org/presentationml/2006/main">
  <p:tag name="KSO_WM_UNIT_ID" val="_1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3"/>
  <p:tag name="KSO_WM_TEMPLATE_CATEGORY" val="custom"/>
</p:tagLst>
</file>

<file path=ppt/tags/tag96.xml><?xml version="1.0" encoding="utf-8"?>
<p:tagLst xmlns:p="http://schemas.openxmlformats.org/presentationml/2006/main">
  <p:tag name="KSO_WM_UNIT_TYPE" val="b"/>
  <p:tag name="KSO_WM_BEAUTIFY_FLAG" val="#wm#"/>
  <p:tag name="KSO_WM_FIGMA_FLAG" val="#fgm#"/>
  <p:tag name="KSO_WM_UNIT_INDEX" val="1"/>
  <p:tag name="KSO_WM_UNIT_TEXT_TYPE" val="1"/>
  <p:tag name="KSO_WM_UNIT_ID" val="_11*b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3"/>
  <p:tag name="KSO_WM_TEMPLATE_CATEGORY" val="custom"/>
</p:tagLst>
</file>

<file path=ppt/tags/tag97.xml><?xml version="1.0" encoding="utf-8"?>
<p:tagLst xmlns:p="http://schemas.openxmlformats.org/presentationml/2006/main">
  <p:tag name="KSO_WM_UNIT_TYPE" val="a"/>
  <p:tag name="KSO_WM_BEAUTIFY_FLAG" val="#wm#"/>
  <p:tag name="KSO_WM_FIGMA_FLAG" val="#fgm#"/>
  <p:tag name="KSO_WM_UNIT_INDEX" val="1"/>
  <p:tag name="KSO_WM_UNIT_TEXT_TYPE" val="1"/>
  <p:tag name="KSO_WM_LAYOUT_CHECK_HASH" val="5e21d44af547cb237df38edfb420c130c8d4e6cb"/>
  <p:tag name="KSO_WM_NEWLAYOUT_ID" val="5460"/>
  <p:tag name="KSO_WM_UNIT_ID" val="_11*a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3"/>
  <p:tag name="KSO_WM_TEMPLATE_CATEGORY" val="custom"/>
</p:tagLst>
</file>

<file path=ppt/tags/tag98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3"/>
  <p:tag name="KSO_WM_TEMPLATE_CATEGORY" val="custom"/>
</p:tagLst>
</file>

<file path=ppt/tags/tag99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573"/>
  <p:tag name="KSO_WM_TEMPLATE_CATEGORY" val="custom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spect">
      <a:majorFont>
        <a:latin typeface="微软雅黑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城市线条职场办公商务风">
  <a:themeElements>
    <a:clrScheme name="城市线条">
      <a:dk1>
        <a:srgbClr val="000000"/>
      </a:dk1>
      <a:lt1>
        <a:srgbClr val="FFFFFF"/>
      </a:lt1>
      <a:dk2>
        <a:srgbClr val="222A35"/>
      </a:dk2>
      <a:lt2>
        <a:srgbClr val="F6FBFD"/>
      </a:lt2>
      <a:accent1>
        <a:srgbClr val="868686"/>
      </a:accent1>
      <a:accent2>
        <a:srgbClr val="6B81C1"/>
      </a:accent2>
      <a:accent3>
        <a:srgbClr val="906BC1"/>
      </a:accent3>
      <a:accent4>
        <a:srgbClr val="C1756B"/>
      </a:accent4>
      <a:accent5>
        <a:srgbClr val="C1AE6B"/>
      </a:accent5>
      <a:accent6>
        <a:srgbClr val="6BC19A"/>
      </a:accent6>
      <a:hlink>
        <a:srgbClr val="0563C1"/>
      </a:hlink>
      <a:folHlink>
        <a:srgbClr val="954F72"/>
      </a:folHlink>
    </a:clrScheme>
    <a:fontScheme name="">
      <a:majorFont>
        <a:latin typeface="Microsoft YaHei UI"/>
        <a:ea typeface="Microsoft YaHei UI"/>
        <a:cs typeface=""/>
      </a:majorFont>
      <a:minorFont>
        <a:latin typeface="Microsoft YaHei UI"/>
        <a:ea typeface="Microsoft YaHei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城市线条职场办公商务风">
  <a:themeElements>
    <a:clrScheme name="">
      <a:dk1>
        <a:srgbClr val="000000"/>
      </a:dk1>
      <a:lt1>
        <a:srgbClr val="FFFFFF"/>
      </a:lt1>
      <a:dk2>
        <a:srgbClr val="333638"/>
      </a:dk2>
      <a:lt2>
        <a:srgbClr val="EFEFEF"/>
      </a:lt2>
      <a:accent1>
        <a:srgbClr val="0EAF6C"/>
      </a:accent1>
      <a:accent2>
        <a:srgbClr val="BB72FB"/>
      </a:accent2>
      <a:accent3>
        <a:srgbClr val="7280FB"/>
      </a:accent3>
      <a:accent4>
        <a:srgbClr val="00B5EE"/>
      </a:accent4>
      <a:accent5>
        <a:srgbClr val="643AF8"/>
      </a:accent5>
      <a:accent6>
        <a:srgbClr val="2538D9"/>
      </a:accent6>
      <a:hlink>
        <a:srgbClr val="E28835"/>
      </a:hlink>
      <a:folHlink>
        <a:srgbClr val="9D8874"/>
      </a:folHlink>
    </a:clrScheme>
    <a:fontScheme name="">
      <a:majorFont>
        <a:latin typeface="Microsoft YaHei UI"/>
        <a:ea typeface="Microsoft YaHei UI"/>
        <a:cs typeface=""/>
      </a:majorFont>
      <a:minorFont>
        <a:latin typeface="Microsoft YaHei UI"/>
        <a:ea typeface="Microsoft YaHei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城市线条职场办公商务风">
  <a:themeElements>
    <a:clrScheme name="城市线条">
      <a:dk1>
        <a:srgbClr val="000000"/>
      </a:dk1>
      <a:lt1>
        <a:srgbClr val="FFFFFF"/>
      </a:lt1>
      <a:dk2>
        <a:srgbClr val="222A35"/>
      </a:dk2>
      <a:lt2>
        <a:srgbClr val="F6FBFD"/>
      </a:lt2>
      <a:accent1>
        <a:srgbClr val="868686"/>
      </a:accent1>
      <a:accent2>
        <a:srgbClr val="6B81C1"/>
      </a:accent2>
      <a:accent3>
        <a:srgbClr val="906BC1"/>
      </a:accent3>
      <a:accent4>
        <a:srgbClr val="C1756B"/>
      </a:accent4>
      <a:accent5>
        <a:srgbClr val="C1AE6B"/>
      </a:accent5>
      <a:accent6>
        <a:srgbClr val="6BC19A"/>
      </a:accent6>
      <a:hlink>
        <a:srgbClr val="0563C1"/>
      </a:hlink>
      <a:folHlink>
        <a:srgbClr val="954F72"/>
      </a:folHlink>
    </a:clrScheme>
    <a:fontScheme name="自定义 12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4765</Words>
  <Application>WPS Office WWO_wpscloud_20260422194245-febe6525c7</Application>
  <PresentationFormat>宽屏</PresentationFormat>
  <Paragraphs>387</Paragraphs>
  <Slides>29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29</vt:i4>
      </vt:variant>
    </vt:vector>
  </HeadingPairs>
  <TitlesOfParts>
    <vt:vector size="42" baseType="lpstr">
      <vt:lpstr>Arial</vt:lpstr>
      <vt:lpstr>宋体</vt:lpstr>
      <vt:lpstr>Wingdings</vt:lpstr>
      <vt:lpstr>微软雅黑</vt:lpstr>
      <vt:lpstr>汉仪旗黑KW 55S</vt:lpstr>
      <vt:lpstr>汉仪书宋二KW</vt:lpstr>
      <vt:lpstr>Kingsoft Confetti</vt:lpstr>
      <vt:lpstr>Microsoft YaHei UI</vt:lpstr>
      <vt:lpstr>Microsoft YaHei UI</vt:lpstr>
      <vt:lpstr>Office 主题</vt:lpstr>
      <vt:lpstr>1_城市线条职场办公商务风</vt:lpstr>
      <vt:lpstr>2_城市线条职场办公商务风</vt:lpstr>
      <vt:lpstr>3_城市线条职场办公商务风</vt:lpstr>
      <vt:lpstr>影刀RPA项目事项拆解及案例沉淀规范</vt:lpstr>
      <vt:lpstr>目录</vt:lpstr>
      <vt:lpstr>按角色拆解项目事项（影刀RPA项目）</vt:lpstr>
      <vt:lpstr>建议把项目分成6个阶段，每个阶段明确责任角色（RACI思路）</vt:lpstr>
      <vt:lpstr>角色定义（可精简为4类）</vt:lpstr>
      <vt:lpstr>项目阶段 × 角色事项清单（可直接做成SOP）</vt:lpstr>
      <vt:lpstr>线索与需求识别（售前阶段）</vt:lpstr>
      <vt:lpstr>方案与报价（售前转交付）</vt:lpstr>
      <vt:lpstr>项目启动与需求澄清</vt:lpstr>
      <vt:lpstr>开发与联调</vt:lpstr>
      <vt:lpstr>验收与交付</vt:lpstr>
      <vt:lpstr>复盘与经验沉淀（你最关心）</vt:lpstr>
      <vt:lpstr>你要的核心：案例沉淀标准（统一模板）</vt:lpstr>
      <vt:lpstr>建议每个项目至少沉淀2 - 3张“案例卡”</vt:lpstr>
      <vt:lpstr>《案例卡》字段（强制）</vt:lpstr>
      <vt:lpstr>执行机制（保证“有人做、持续做”）</vt:lpstr>
      <vt:lpstr>机制建议（简单有效）</vt:lpstr>
      <vt:lpstr>规定：每个项目验收后3个工作日内，开发（兼测试）必须提交案例卡</vt:lpstr>
      <vt:lpstr>审核：项目经理24小时内审核完整性</vt:lpstr>
      <vt:lpstr>入库：统一放在“案例库目录”，按行业 - 场景 - 年份命名</vt:lpstr>
      <vt:lpstr>复用：商务在售前必须先检索案例库，再准备客户沟通材料</vt:lpstr>
      <vt:lpstr>考核：把“案例沉淀完成率”纳入项目关闭标准</vt:lpstr>
      <vt:lpstr>给你一个可直接宣布的团队规范（可原文发群）</vt:lpstr>
      <vt:lpstr>所有RPA项目必须执行“交付 + 沉淀”双闭环</vt:lpstr>
      <vt:lpstr>开发（兼测试）为案例沉淀第一责任人</vt:lpstr>
      <vt:lpstr>未提交案例卡的项目不得标记“完成”</vt:lpstr>
      <vt:lpstr>商务在客户沟通前必须引用至少1个同类案例</vt:lpstr>
      <vt:lpstr>每月做一次“案例复盘会”，更新高频场景标准包</vt:lpstr>
      <vt:lpstr>谢谢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影刀RPA项目事项拆解及案例沉淀规范</dc:title>
  <dc:creator/>
  <cp:lastModifiedBy/>
  <dcterms:created xsi:type="dcterms:W3CDTF">2026-05-02T03:24:46Z</dcterms:created>
  <dcterms:modified xsi:type="dcterms:W3CDTF">2026-05-02T03:24:46Z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2052-12.9.0.26352</vt:lpwstr>
  </property>
  <property fmtid="{D5CDD505-2E9C-101B-9397-08002B2CF9AE}" pid="3" name="KSOTemplateUUID">
    <vt:lpwstr>v1.0_ai_69796640259</vt:lpwstr>
  </property>
  <property fmtid="{D5CDD505-2E9C-101B-9397-08002B2CF9AE}" pid="4" name="ICV">
    <vt:lpwstr>43441C82E3115967096EF569991F233B_42</vt:lpwstr>
  </property>
</Properties>
</file>